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40"/>
  </p:notesMasterIdLst>
  <p:sldIdLst>
    <p:sldId id="312" r:id="rId3"/>
    <p:sldId id="256" r:id="rId4"/>
    <p:sldId id="257" r:id="rId5"/>
    <p:sldId id="277" r:id="rId6"/>
    <p:sldId id="314" r:id="rId7"/>
    <p:sldId id="315" r:id="rId8"/>
    <p:sldId id="317" r:id="rId9"/>
    <p:sldId id="272" r:id="rId10"/>
    <p:sldId id="258" r:id="rId11"/>
    <p:sldId id="284" r:id="rId12"/>
    <p:sldId id="285" r:id="rId13"/>
    <p:sldId id="286" r:id="rId14"/>
    <p:sldId id="287" r:id="rId15"/>
    <p:sldId id="288" r:id="rId16"/>
    <p:sldId id="289" r:id="rId17"/>
    <p:sldId id="290" r:id="rId18"/>
    <p:sldId id="291"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304" r:id="rId32"/>
    <p:sldId id="305" r:id="rId33"/>
    <p:sldId id="306" r:id="rId34"/>
    <p:sldId id="307" r:id="rId35"/>
    <p:sldId id="308" r:id="rId36"/>
    <p:sldId id="309" r:id="rId37"/>
    <p:sldId id="310" r:id="rId38"/>
    <p:sldId id="311" r:id="rId39"/>
  </p:sldIdLst>
  <p:sldSz cx="9144000" cy="5143500" type="screen16x9"/>
  <p:notesSz cx="6858000" cy="9144000"/>
  <p:embeddedFontLst>
    <p:embeddedFont>
      <p:font typeface="Amatic SC" panose="00000500000000000000" pitchFamily="2" charset="-79"/>
      <p:regular r:id="rId41"/>
      <p:bold r:id="rId42"/>
    </p:embeddedFont>
    <p:embeddedFont>
      <p:font typeface="Anaheim" panose="020B0604020202020204" charset="0"/>
      <p:regular r:id="rId43"/>
      <p:bold r:id="rId44"/>
    </p:embeddedFont>
    <p:embeddedFont>
      <p:font typeface="Chelsea Market" panose="020B0604020202020204" charset="0"/>
      <p:regular r:id="rId45"/>
    </p:embeddedFont>
    <p:embeddedFont>
      <p:font typeface="Proxima Nova" panose="020B0604020202020204" charset="0"/>
      <p:regular r:id="rId46"/>
      <p:bold r:id="rId47"/>
      <p:italic r:id="rId48"/>
      <p:boldItalic r:id="rId49"/>
    </p:embeddedFont>
    <p:embeddedFont>
      <p:font typeface="Questrial" pitchFamily="2" charset="0"/>
      <p:regular r:id="rId50"/>
    </p:embeddedFont>
    <p:embeddedFont>
      <p:font typeface="Roboto Condensed Light" panose="02000000000000000000" pitchFamily="2" charset="0"/>
      <p:regular r:id="rId51"/>
      <p:italic r:id="rId52"/>
    </p:embeddedFont>
    <p:embeddedFont>
      <p:font typeface="Roboto Medium"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CEEA"/>
    <a:srgbClr val="FC595D"/>
    <a:srgbClr val="FFFDEA"/>
    <a:srgbClr val="666666"/>
    <a:srgbClr val="F3DF4E"/>
    <a:srgbClr val="F6A0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CDDFCE-F23A-45BA-A175-FD88C7FC3FBA}">
  <a:tblStyle styleId="{58CDDFCE-F23A-45BA-A175-FD88C7FC3F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200" y="52"/>
      </p:cViewPr>
      <p:guideLst>
        <p:guide pos="288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9.fntdata"/><Relationship Id="rId57"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font" Target="fonts/font11.fntdata"/><Relationship Id="rId3" Type="http://schemas.openxmlformats.org/officeDocument/2006/relationships/slide" Target="slides/slide1.xml"/></Relationships>
</file>

<file path=ppt/media/image1.webp>
</file>

<file path=ppt/media/image10.gif>
</file>

<file path=ppt/media/image11.gif>
</file>

<file path=ppt/media/image12.png>
</file>

<file path=ppt/media/image2.webp>
</file>

<file path=ppt/media/image3.png>
</file>

<file path=ppt/media/image4.png>
</file>

<file path=ppt/media/image5.webp>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a:extLst>
            <a:ext uri="{FF2B5EF4-FFF2-40B4-BE49-F238E27FC236}">
              <a16:creationId xmlns:a16="http://schemas.microsoft.com/office/drawing/2014/main" id="{DC20E7D4-55AB-4D99-656F-8CC069C37EFC}"/>
            </a:ext>
          </a:extLst>
        </p:cNvPr>
        <p:cNvGrpSpPr/>
        <p:nvPr/>
      </p:nvGrpSpPr>
      <p:grpSpPr>
        <a:xfrm>
          <a:off x="0" y="0"/>
          <a:ext cx="0" cy="0"/>
          <a:chOff x="0" y="0"/>
          <a:chExt cx="0" cy="0"/>
        </a:xfrm>
      </p:grpSpPr>
      <p:sp>
        <p:nvSpPr>
          <p:cNvPr id="884" name="Google Shape;884;g104814dde16_1_0:notes">
            <a:extLst>
              <a:ext uri="{FF2B5EF4-FFF2-40B4-BE49-F238E27FC236}">
                <a16:creationId xmlns:a16="http://schemas.microsoft.com/office/drawing/2014/main" id="{1C0D8DAC-1046-D9A7-A1CD-09AE6B873A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104814dde16_1_0:notes">
            <a:extLst>
              <a:ext uri="{FF2B5EF4-FFF2-40B4-BE49-F238E27FC236}">
                <a16:creationId xmlns:a16="http://schemas.microsoft.com/office/drawing/2014/main" id="{940D106E-CCAE-6D92-6ECB-61D5CD639F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37144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104add5dc08_0_10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104add5dc08_0_1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104add5dc08_0_10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104add5dc08_0_1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104add5dc08_0_1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2" name="Google Shape;1952;g104add5dc08_0_1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104add5dc08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104add5dc08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104cf910c87_0_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104cf910c87_0_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7"/>
        <p:cNvGrpSpPr/>
        <p:nvPr/>
      </p:nvGrpSpPr>
      <p:grpSpPr>
        <a:xfrm>
          <a:off x="0" y="0"/>
          <a:ext cx="0" cy="0"/>
          <a:chOff x="0" y="0"/>
          <a:chExt cx="0" cy="0"/>
        </a:xfrm>
      </p:grpSpPr>
      <p:sp>
        <p:nvSpPr>
          <p:cNvPr id="2128" name="Google Shape;2128;g104cf910c87_0_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9" name="Google Shape;2129;g104cf910c87_0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104add5dc08_0_10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104add5dc08_0_1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9"/>
        <p:cNvGrpSpPr/>
        <p:nvPr/>
      </p:nvGrpSpPr>
      <p:grpSpPr>
        <a:xfrm>
          <a:off x="0" y="0"/>
          <a:ext cx="0" cy="0"/>
          <a:chOff x="0" y="0"/>
          <a:chExt cx="0" cy="0"/>
        </a:xfrm>
      </p:grpSpPr>
      <p:sp>
        <p:nvSpPr>
          <p:cNvPr id="2250" name="Google Shape;2250;g104add5dc08_0_1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1" name="Google Shape;2251;g104add5dc08_0_1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9"/>
        <p:cNvGrpSpPr/>
        <p:nvPr/>
      </p:nvGrpSpPr>
      <p:grpSpPr>
        <a:xfrm>
          <a:off x="0" y="0"/>
          <a:ext cx="0" cy="0"/>
          <a:chOff x="0" y="0"/>
          <a:chExt cx="0" cy="0"/>
        </a:xfrm>
      </p:grpSpPr>
      <p:sp>
        <p:nvSpPr>
          <p:cNvPr id="2890" name="Google Shape;2890;g104add5dc08_0_17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1" name="Google Shape;2891;g104add5dc08_0_1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104add5dc08_0_1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104add5dc08_0_1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104814dde1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104814dde1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1"/>
        <p:cNvGrpSpPr/>
        <p:nvPr/>
      </p:nvGrpSpPr>
      <p:grpSpPr>
        <a:xfrm>
          <a:off x="0" y="0"/>
          <a:ext cx="0" cy="0"/>
          <a:chOff x="0" y="0"/>
          <a:chExt cx="0" cy="0"/>
        </a:xfrm>
      </p:grpSpPr>
      <p:sp>
        <p:nvSpPr>
          <p:cNvPr id="3082" name="Google Shape;3082;g104cf910c87_0_1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3" name="Google Shape;3083;g104cf910c87_0_1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104cf910c87_0_1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104cf910c87_0_1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5"/>
        <p:cNvGrpSpPr/>
        <p:nvPr/>
      </p:nvGrpSpPr>
      <p:grpSpPr>
        <a:xfrm>
          <a:off x="0" y="0"/>
          <a:ext cx="0" cy="0"/>
          <a:chOff x="0" y="0"/>
          <a:chExt cx="0" cy="0"/>
        </a:xfrm>
      </p:grpSpPr>
      <p:sp>
        <p:nvSpPr>
          <p:cNvPr id="3096" name="Google Shape;3096;g104cf910c87_0_1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7" name="Google Shape;3097;g104cf910c87_0_1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8"/>
        <p:cNvGrpSpPr/>
        <p:nvPr/>
      </p:nvGrpSpPr>
      <p:grpSpPr>
        <a:xfrm>
          <a:off x="0" y="0"/>
          <a:ext cx="0" cy="0"/>
          <a:chOff x="0" y="0"/>
          <a:chExt cx="0" cy="0"/>
        </a:xfrm>
      </p:grpSpPr>
      <p:sp>
        <p:nvSpPr>
          <p:cNvPr id="3119" name="Google Shape;3119;g104cf910c87_0_18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0" name="Google Shape;3120;g104cf910c87_0_1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104cf910c87_0_18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104cf910c87_0_1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1"/>
        <p:cNvGrpSpPr/>
        <p:nvPr/>
      </p:nvGrpSpPr>
      <p:grpSpPr>
        <a:xfrm>
          <a:off x="0" y="0"/>
          <a:ext cx="0" cy="0"/>
          <a:chOff x="0" y="0"/>
          <a:chExt cx="0" cy="0"/>
        </a:xfrm>
      </p:grpSpPr>
      <p:sp>
        <p:nvSpPr>
          <p:cNvPr id="3472" name="Google Shape;3472;g104cf910c87_0_2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3" name="Google Shape;3473;g104cf910c87_0_2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8"/>
        <p:cNvGrpSpPr/>
        <p:nvPr/>
      </p:nvGrpSpPr>
      <p:grpSpPr>
        <a:xfrm>
          <a:off x="0" y="0"/>
          <a:ext cx="0" cy="0"/>
          <a:chOff x="0" y="0"/>
          <a:chExt cx="0" cy="0"/>
        </a:xfrm>
      </p:grpSpPr>
      <p:sp>
        <p:nvSpPr>
          <p:cNvPr id="6259" name="Google Shape;6259;g104cf910c87_0_4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0" name="Google Shape;6260;g104cf910c87_0_4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7"/>
        <p:cNvGrpSpPr/>
        <p:nvPr/>
      </p:nvGrpSpPr>
      <p:grpSpPr>
        <a:xfrm>
          <a:off x="0" y="0"/>
          <a:ext cx="0" cy="0"/>
          <a:chOff x="0" y="0"/>
          <a:chExt cx="0" cy="0"/>
        </a:xfrm>
      </p:grpSpPr>
      <p:sp>
        <p:nvSpPr>
          <p:cNvPr id="6678" name="Google Shape;6678;g104cf910c87_0_5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9" name="Google Shape;6679;g104cf910c87_0_5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7"/>
        <p:cNvGrpSpPr/>
        <p:nvPr/>
      </p:nvGrpSpPr>
      <p:grpSpPr>
        <a:xfrm>
          <a:off x="0" y="0"/>
          <a:ext cx="0" cy="0"/>
          <a:chOff x="0" y="0"/>
          <a:chExt cx="0" cy="0"/>
        </a:xfrm>
      </p:grpSpPr>
      <p:sp>
        <p:nvSpPr>
          <p:cNvPr id="6848" name="Google Shape;6848;g104cf910c87_0_5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9" name="Google Shape;6849;g104cf910c87_0_5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2"/>
        <p:cNvGrpSpPr/>
        <p:nvPr/>
      </p:nvGrpSpPr>
      <p:grpSpPr>
        <a:xfrm>
          <a:off x="0" y="0"/>
          <a:ext cx="0" cy="0"/>
          <a:chOff x="0" y="0"/>
          <a:chExt cx="0" cy="0"/>
        </a:xfrm>
      </p:grpSpPr>
      <p:sp>
        <p:nvSpPr>
          <p:cNvPr id="7253" name="Google Shape;7253;g104cf910c87_0_5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4" name="Google Shape;7254;g104cf910c87_0_5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2"/>
        <p:cNvGrpSpPr/>
        <p:nvPr/>
      </p:nvGrpSpPr>
      <p:grpSpPr>
        <a:xfrm>
          <a:off x="0" y="0"/>
          <a:ext cx="0" cy="0"/>
          <a:chOff x="0" y="0"/>
          <a:chExt cx="0" cy="0"/>
        </a:xfrm>
      </p:grpSpPr>
      <p:sp>
        <p:nvSpPr>
          <p:cNvPr id="7633" name="Google Shape;7633;g104cf910c87_0_6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4" name="Google Shape;7634;g104cf910c87_0_6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1"/>
        <p:cNvGrpSpPr/>
        <p:nvPr/>
      </p:nvGrpSpPr>
      <p:grpSpPr>
        <a:xfrm>
          <a:off x="0" y="0"/>
          <a:ext cx="0" cy="0"/>
          <a:chOff x="0" y="0"/>
          <a:chExt cx="0" cy="0"/>
        </a:xfrm>
      </p:grpSpPr>
      <p:sp>
        <p:nvSpPr>
          <p:cNvPr id="8402" name="Google Shape;8402;g104cf910c87_0_7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3" name="Google Shape;8403;g104cf910c87_0_7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104cf910c87_0_8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104cf910c87_0_8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2"/>
        <p:cNvGrpSpPr/>
        <p:nvPr/>
      </p:nvGrpSpPr>
      <p:grpSpPr>
        <a:xfrm>
          <a:off x="0" y="0"/>
          <a:ext cx="0" cy="0"/>
          <a:chOff x="0" y="0"/>
          <a:chExt cx="0" cy="0"/>
        </a:xfrm>
      </p:grpSpPr>
      <p:sp>
        <p:nvSpPr>
          <p:cNvPr id="12203" name="Google Shape;12203;g104cf910c87_0_10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4" name="Google Shape;12204;g104cf910c87_0_10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6"/>
        <p:cNvGrpSpPr/>
        <p:nvPr/>
      </p:nvGrpSpPr>
      <p:grpSpPr>
        <a:xfrm>
          <a:off x="0" y="0"/>
          <a:ext cx="0" cy="0"/>
          <a:chOff x="0" y="0"/>
          <a:chExt cx="0" cy="0"/>
        </a:xfrm>
      </p:grpSpPr>
      <p:sp>
        <p:nvSpPr>
          <p:cNvPr id="14217" name="Google Shape;14217;g104cf910c87_0_129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8" name="Google Shape;14218;g104cf910c87_0_12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2"/>
        <p:cNvGrpSpPr/>
        <p:nvPr/>
      </p:nvGrpSpPr>
      <p:grpSpPr>
        <a:xfrm>
          <a:off x="0" y="0"/>
          <a:ext cx="0" cy="0"/>
          <a:chOff x="0" y="0"/>
          <a:chExt cx="0" cy="0"/>
        </a:xfrm>
      </p:grpSpPr>
      <p:sp>
        <p:nvSpPr>
          <p:cNvPr id="15853" name="Google Shape;15853;g104cf910c87_0_14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4" name="Google Shape;15854;g104cf910c87_0_14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4"/>
        <p:cNvGrpSpPr/>
        <p:nvPr/>
      </p:nvGrpSpPr>
      <p:grpSpPr>
        <a:xfrm>
          <a:off x="0" y="0"/>
          <a:ext cx="0" cy="0"/>
          <a:chOff x="0" y="0"/>
          <a:chExt cx="0" cy="0"/>
        </a:xfrm>
      </p:grpSpPr>
      <p:sp>
        <p:nvSpPr>
          <p:cNvPr id="16895" name="Google Shape;16895;g104cf910c87_0_15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6" name="Google Shape;16896;g104cf910c87_0_15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7"/>
        <p:cNvGrpSpPr/>
        <p:nvPr/>
      </p:nvGrpSpPr>
      <p:grpSpPr>
        <a:xfrm>
          <a:off x="0" y="0"/>
          <a:ext cx="0" cy="0"/>
          <a:chOff x="0" y="0"/>
          <a:chExt cx="0" cy="0"/>
        </a:xfrm>
      </p:grpSpPr>
      <p:sp>
        <p:nvSpPr>
          <p:cNvPr id="18438" name="Google Shape;18438;g104cf910c87_0_2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9" name="Google Shape;18439;g104cf910c87_0_2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104cf910c87_0_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104cf910c87_0_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a:extLst>
            <a:ext uri="{FF2B5EF4-FFF2-40B4-BE49-F238E27FC236}">
              <a16:creationId xmlns:a16="http://schemas.microsoft.com/office/drawing/2014/main" id="{FA7A99BB-B47F-BDA7-2496-EF2D3BA76A84}"/>
            </a:ext>
          </a:extLst>
        </p:cNvPr>
        <p:cNvGrpSpPr/>
        <p:nvPr/>
      </p:nvGrpSpPr>
      <p:grpSpPr>
        <a:xfrm>
          <a:off x="0" y="0"/>
          <a:ext cx="0" cy="0"/>
          <a:chOff x="0" y="0"/>
          <a:chExt cx="0" cy="0"/>
        </a:xfrm>
      </p:grpSpPr>
      <p:sp>
        <p:nvSpPr>
          <p:cNvPr id="1544" name="Google Shape;1544;g104cf910c87_0_660:notes">
            <a:extLst>
              <a:ext uri="{FF2B5EF4-FFF2-40B4-BE49-F238E27FC236}">
                <a16:creationId xmlns:a16="http://schemas.microsoft.com/office/drawing/2014/main" id="{CF21B1F6-727F-12B4-952E-BDB3E35401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104cf910c87_0_660:notes">
            <a:extLst>
              <a:ext uri="{FF2B5EF4-FFF2-40B4-BE49-F238E27FC236}">
                <a16:creationId xmlns:a16="http://schemas.microsoft.com/office/drawing/2014/main" id="{ABD2492E-15BB-87DF-3A1B-A87233F0D0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5256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a:extLst>
            <a:ext uri="{FF2B5EF4-FFF2-40B4-BE49-F238E27FC236}">
              <a16:creationId xmlns:a16="http://schemas.microsoft.com/office/drawing/2014/main" id="{2BC1F951-2067-F139-2C77-20A0E40586F9}"/>
            </a:ext>
          </a:extLst>
        </p:cNvPr>
        <p:cNvGrpSpPr/>
        <p:nvPr/>
      </p:nvGrpSpPr>
      <p:grpSpPr>
        <a:xfrm>
          <a:off x="0" y="0"/>
          <a:ext cx="0" cy="0"/>
          <a:chOff x="0" y="0"/>
          <a:chExt cx="0" cy="0"/>
        </a:xfrm>
      </p:grpSpPr>
      <p:sp>
        <p:nvSpPr>
          <p:cNvPr id="915" name="Google Shape;915;g99f2f57a71_0_217:notes">
            <a:extLst>
              <a:ext uri="{FF2B5EF4-FFF2-40B4-BE49-F238E27FC236}">
                <a16:creationId xmlns:a16="http://schemas.microsoft.com/office/drawing/2014/main" id="{31C6D485-A865-E216-87F2-470C585945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99f2f57a71_0_217:notes">
            <a:extLst>
              <a:ext uri="{FF2B5EF4-FFF2-40B4-BE49-F238E27FC236}">
                <a16:creationId xmlns:a16="http://schemas.microsoft.com/office/drawing/2014/main" id="{9B6B1037-DF19-F44C-00AF-918E915C5D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4397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a:extLst>
            <a:ext uri="{FF2B5EF4-FFF2-40B4-BE49-F238E27FC236}">
              <a16:creationId xmlns:a16="http://schemas.microsoft.com/office/drawing/2014/main" id="{42E32BA1-C2D8-A603-EA76-FEE15FB517CE}"/>
            </a:ext>
          </a:extLst>
        </p:cNvPr>
        <p:cNvGrpSpPr/>
        <p:nvPr/>
      </p:nvGrpSpPr>
      <p:grpSpPr>
        <a:xfrm>
          <a:off x="0" y="0"/>
          <a:ext cx="0" cy="0"/>
          <a:chOff x="0" y="0"/>
          <a:chExt cx="0" cy="0"/>
        </a:xfrm>
      </p:grpSpPr>
      <p:sp>
        <p:nvSpPr>
          <p:cNvPr id="915" name="Google Shape;915;g99f2f57a71_0_217:notes">
            <a:extLst>
              <a:ext uri="{FF2B5EF4-FFF2-40B4-BE49-F238E27FC236}">
                <a16:creationId xmlns:a16="http://schemas.microsoft.com/office/drawing/2014/main" id="{AD0C8C46-E895-00D5-8C17-9B4B251AE0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99f2f57a71_0_217:notes">
            <a:extLst>
              <a:ext uri="{FF2B5EF4-FFF2-40B4-BE49-F238E27FC236}">
                <a16:creationId xmlns:a16="http://schemas.microsoft.com/office/drawing/2014/main" id="{1A17F316-BC2B-E1BC-AC24-EDA2803B41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8197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104add5dc0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 name="Google Shape;1368;g104add5dc0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 y="334150"/>
            <a:ext cx="9177679" cy="4483500"/>
            <a:chOff x="176375" y="334150"/>
            <a:chExt cx="8717400" cy="4483500"/>
          </a:xfrm>
        </p:grpSpPr>
        <p:cxnSp>
          <p:nvCxnSpPr>
            <p:cNvPr id="10" name="Google Shape;10;p2"/>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1" name="Google Shape;11;p2"/>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2" name="Google Shape;12;p2"/>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3" name="Google Shape;13;p2"/>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 name="Google Shape;14;p2"/>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5" name="Google Shape;15;p2"/>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6" name="Google Shape;16;p2"/>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7" name="Google Shape;17;p2"/>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8" name="Google Shape;18;p2"/>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9" name="Google Shape;19;p2"/>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0" name="Google Shape;20;p2"/>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1" name="Google Shape;21;p2"/>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2" name="Google Shape;22;p2"/>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3" name="Google Shape;23;p2"/>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4" name="Google Shape;24;p2"/>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grpSp>
        <p:nvGrpSpPr>
          <p:cNvPr id="25" name="Google Shape;25;p2"/>
          <p:cNvGrpSpPr/>
          <p:nvPr/>
        </p:nvGrpSpPr>
        <p:grpSpPr>
          <a:xfrm rot="-9031910">
            <a:off x="4529869" y="4398559"/>
            <a:ext cx="711894" cy="1081165"/>
            <a:chOff x="-876762" y="1902065"/>
            <a:chExt cx="506742" cy="769597"/>
          </a:xfrm>
        </p:grpSpPr>
        <p:sp>
          <p:nvSpPr>
            <p:cNvPr id="26" name="Google Shape;26;p2"/>
            <p:cNvSpPr/>
            <p:nvPr/>
          </p:nvSpPr>
          <p:spPr>
            <a:xfrm>
              <a:off x="-876762" y="1902065"/>
              <a:ext cx="472466" cy="600240"/>
            </a:xfrm>
            <a:custGeom>
              <a:avLst/>
              <a:gdLst/>
              <a:ahLst/>
              <a:cxnLst/>
              <a:rect l="l" t="t" r="r" b="b"/>
              <a:pathLst>
                <a:path w="6397" h="8127" extrusionOk="0">
                  <a:moveTo>
                    <a:pt x="2247" y="1"/>
                  </a:moveTo>
                  <a:cubicBezTo>
                    <a:pt x="2090" y="1"/>
                    <a:pt x="1932" y="38"/>
                    <a:pt x="1785" y="116"/>
                  </a:cubicBezTo>
                  <a:lnTo>
                    <a:pt x="643" y="740"/>
                  </a:lnTo>
                  <a:cubicBezTo>
                    <a:pt x="179" y="990"/>
                    <a:pt x="1" y="1579"/>
                    <a:pt x="259" y="2052"/>
                  </a:cubicBezTo>
                  <a:lnTo>
                    <a:pt x="3551" y="8127"/>
                  </a:lnTo>
                  <a:lnTo>
                    <a:pt x="6397" y="6583"/>
                  </a:lnTo>
                  <a:lnTo>
                    <a:pt x="3105" y="508"/>
                  </a:lnTo>
                  <a:cubicBezTo>
                    <a:pt x="2927" y="183"/>
                    <a:pt x="2592" y="1"/>
                    <a:pt x="2247" y="1"/>
                  </a:cubicBez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23057" y="2373129"/>
              <a:ext cx="251706" cy="189814"/>
            </a:xfrm>
            <a:custGeom>
              <a:avLst/>
              <a:gdLst/>
              <a:ahLst/>
              <a:cxnLst/>
              <a:rect l="l" t="t" r="r" b="b"/>
              <a:pathLst>
                <a:path w="3408" h="2570" extrusionOk="0">
                  <a:moveTo>
                    <a:pt x="2846" y="0"/>
                  </a:moveTo>
                  <a:lnTo>
                    <a:pt x="0" y="1544"/>
                  </a:lnTo>
                  <a:lnTo>
                    <a:pt x="562" y="2570"/>
                  </a:lnTo>
                  <a:lnTo>
                    <a:pt x="3408" y="1026"/>
                  </a:lnTo>
                  <a:lnTo>
                    <a:pt x="28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02977" y="1974815"/>
              <a:ext cx="266921" cy="350380"/>
            </a:xfrm>
            <a:custGeom>
              <a:avLst/>
              <a:gdLst/>
              <a:ahLst/>
              <a:cxnLst/>
              <a:rect l="l" t="t" r="r" b="b"/>
              <a:pathLst>
                <a:path w="3614" h="4744" extrusionOk="0">
                  <a:moveTo>
                    <a:pt x="1066" y="0"/>
                  </a:moveTo>
                  <a:cubicBezTo>
                    <a:pt x="950" y="0"/>
                    <a:pt x="833" y="28"/>
                    <a:pt x="723" y="85"/>
                  </a:cubicBezTo>
                  <a:lnTo>
                    <a:pt x="482" y="219"/>
                  </a:lnTo>
                  <a:cubicBezTo>
                    <a:pt x="135" y="406"/>
                    <a:pt x="1" y="852"/>
                    <a:pt x="188" y="1209"/>
                  </a:cubicBezTo>
                  <a:lnTo>
                    <a:pt x="1901" y="4358"/>
                  </a:lnTo>
                  <a:cubicBezTo>
                    <a:pt x="2036" y="4603"/>
                    <a:pt x="2284" y="4743"/>
                    <a:pt x="2542" y="4743"/>
                  </a:cubicBezTo>
                  <a:cubicBezTo>
                    <a:pt x="2660" y="4743"/>
                    <a:pt x="2779" y="4714"/>
                    <a:pt x="2891" y="4653"/>
                  </a:cubicBezTo>
                  <a:lnTo>
                    <a:pt x="3123" y="4528"/>
                  </a:lnTo>
                  <a:cubicBezTo>
                    <a:pt x="3480" y="4332"/>
                    <a:pt x="3614" y="3886"/>
                    <a:pt x="3417" y="3538"/>
                  </a:cubicBezTo>
                  <a:lnTo>
                    <a:pt x="1714" y="380"/>
                  </a:lnTo>
                  <a:cubicBezTo>
                    <a:pt x="1578" y="139"/>
                    <a:pt x="1326"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5230" y="2294692"/>
              <a:ext cx="240554" cy="169429"/>
            </a:xfrm>
            <a:custGeom>
              <a:avLst/>
              <a:gdLst/>
              <a:ahLst/>
              <a:cxnLst/>
              <a:rect l="l" t="t" r="r" b="b"/>
              <a:pathLst>
                <a:path w="3257" h="2294" extrusionOk="0">
                  <a:moveTo>
                    <a:pt x="2846" y="1"/>
                  </a:moveTo>
                  <a:lnTo>
                    <a:pt x="0" y="1544"/>
                  </a:lnTo>
                  <a:lnTo>
                    <a:pt x="402" y="2293"/>
                  </a:lnTo>
                  <a:lnTo>
                    <a:pt x="3256" y="750"/>
                  </a:lnTo>
                  <a:lnTo>
                    <a:pt x="2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9834" y="2460724"/>
              <a:ext cx="189814" cy="210937"/>
            </a:xfrm>
            <a:custGeom>
              <a:avLst/>
              <a:gdLst/>
              <a:ahLst/>
              <a:cxnLst/>
              <a:rect l="l" t="t" r="r" b="b"/>
              <a:pathLst>
                <a:path w="2570" h="2856" extrusionOk="0">
                  <a:moveTo>
                    <a:pt x="2258" y="1"/>
                  </a:moveTo>
                  <a:lnTo>
                    <a:pt x="1" y="1223"/>
                  </a:lnTo>
                  <a:lnTo>
                    <a:pt x="1919" y="2855"/>
                  </a:lnTo>
                  <a:lnTo>
                    <a:pt x="2570" y="2499"/>
                  </a:lnTo>
                  <a:lnTo>
                    <a:pt x="2258"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rot="-5176902">
            <a:off x="3268239" y="4641479"/>
            <a:ext cx="1166394" cy="500188"/>
            <a:chOff x="-1963948" y="2372267"/>
            <a:chExt cx="830317" cy="356067"/>
          </a:xfrm>
        </p:grpSpPr>
        <p:sp>
          <p:nvSpPr>
            <p:cNvPr id="32" name="Google Shape;32;p2"/>
            <p:cNvSpPr/>
            <p:nvPr/>
          </p:nvSpPr>
          <p:spPr>
            <a:xfrm>
              <a:off x="-1963948" y="2372267"/>
              <a:ext cx="612205" cy="341591"/>
            </a:xfrm>
            <a:custGeom>
              <a:avLst/>
              <a:gdLst/>
              <a:ahLst/>
              <a:cxnLst/>
              <a:rect l="l" t="t" r="r" b="b"/>
              <a:pathLst>
                <a:path w="8289" h="4625" extrusionOk="0">
                  <a:moveTo>
                    <a:pt x="1336" y="1"/>
                  </a:moveTo>
                  <a:cubicBezTo>
                    <a:pt x="884" y="1"/>
                    <a:pt x="478" y="311"/>
                    <a:pt x="385" y="770"/>
                  </a:cubicBezTo>
                  <a:lnTo>
                    <a:pt x="108" y="2037"/>
                  </a:lnTo>
                  <a:cubicBezTo>
                    <a:pt x="1" y="2563"/>
                    <a:pt x="331" y="3081"/>
                    <a:pt x="857" y="3188"/>
                  </a:cubicBezTo>
                  <a:lnTo>
                    <a:pt x="7620" y="4624"/>
                  </a:lnTo>
                  <a:lnTo>
                    <a:pt x="8289" y="1457"/>
                  </a:lnTo>
                  <a:lnTo>
                    <a:pt x="1535" y="21"/>
                  </a:lnTo>
                  <a:cubicBezTo>
                    <a:pt x="1469" y="7"/>
                    <a:pt x="1402" y="1"/>
                    <a:pt x="1336" y="1"/>
                  </a:cubicBez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418353" y="2476554"/>
              <a:ext cx="134495" cy="251780"/>
            </a:xfrm>
            <a:custGeom>
              <a:avLst/>
              <a:gdLst/>
              <a:ahLst/>
              <a:cxnLst/>
              <a:rect l="l" t="t" r="r" b="b"/>
              <a:pathLst>
                <a:path w="1821" h="3409" extrusionOk="0">
                  <a:moveTo>
                    <a:pt x="670" y="0"/>
                  </a:moveTo>
                  <a:lnTo>
                    <a:pt x="1" y="3167"/>
                  </a:lnTo>
                  <a:lnTo>
                    <a:pt x="1142" y="3408"/>
                  </a:lnTo>
                  <a:lnTo>
                    <a:pt x="1820" y="241"/>
                  </a:lnTo>
                  <a:lnTo>
                    <a:pt x="6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95407" y="2435933"/>
              <a:ext cx="380957" cy="182354"/>
            </a:xfrm>
            <a:custGeom>
              <a:avLst/>
              <a:gdLst/>
              <a:ahLst/>
              <a:cxnLst/>
              <a:rect l="l" t="t" r="r" b="b"/>
              <a:pathLst>
                <a:path w="5158" h="2469" extrusionOk="0">
                  <a:moveTo>
                    <a:pt x="852" y="0"/>
                  </a:moveTo>
                  <a:cubicBezTo>
                    <a:pt x="515" y="0"/>
                    <a:pt x="213" y="234"/>
                    <a:pt x="135" y="577"/>
                  </a:cubicBezTo>
                  <a:lnTo>
                    <a:pt x="81" y="845"/>
                  </a:lnTo>
                  <a:cubicBezTo>
                    <a:pt x="1" y="1237"/>
                    <a:pt x="251" y="1621"/>
                    <a:pt x="643" y="1710"/>
                  </a:cubicBezTo>
                  <a:lnTo>
                    <a:pt x="4149" y="2451"/>
                  </a:lnTo>
                  <a:cubicBezTo>
                    <a:pt x="4202" y="2463"/>
                    <a:pt x="4254" y="2468"/>
                    <a:pt x="4306" y="2468"/>
                  </a:cubicBezTo>
                  <a:cubicBezTo>
                    <a:pt x="4641" y="2468"/>
                    <a:pt x="4945" y="2229"/>
                    <a:pt x="5014" y="1889"/>
                  </a:cubicBezTo>
                  <a:lnTo>
                    <a:pt x="5077" y="1630"/>
                  </a:lnTo>
                  <a:cubicBezTo>
                    <a:pt x="5157" y="1237"/>
                    <a:pt x="4907" y="845"/>
                    <a:pt x="4515" y="765"/>
                  </a:cubicBezTo>
                  <a:lnTo>
                    <a:pt x="1000" y="15"/>
                  </a:lnTo>
                  <a:cubicBezTo>
                    <a:pt x="950" y="5"/>
                    <a:pt x="901" y="0"/>
                    <a:pt x="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05284" y="2458090"/>
              <a:ext cx="111377" cy="247201"/>
            </a:xfrm>
            <a:custGeom>
              <a:avLst/>
              <a:gdLst/>
              <a:ahLst/>
              <a:cxnLst/>
              <a:rect l="l" t="t" r="r" b="b"/>
              <a:pathLst>
                <a:path w="1508" h="3347" extrusionOk="0">
                  <a:moveTo>
                    <a:pt x="669" y="1"/>
                  </a:moveTo>
                  <a:lnTo>
                    <a:pt x="0" y="3168"/>
                  </a:lnTo>
                  <a:lnTo>
                    <a:pt x="830" y="3346"/>
                  </a:lnTo>
                  <a:lnTo>
                    <a:pt x="1508" y="179"/>
                  </a:lnTo>
                  <a:lnTo>
                    <a:pt x="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328762" y="2518727"/>
              <a:ext cx="195132" cy="185235"/>
            </a:xfrm>
            <a:custGeom>
              <a:avLst/>
              <a:gdLst/>
              <a:ahLst/>
              <a:cxnLst/>
              <a:rect l="l" t="t" r="r" b="b"/>
              <a:pathLst>
                <a:path w="2642" h="2508" extrusionOk="0">
                  <a:moveTo>
                    <a:pt x="536" y="0"/>
                  </a:moveTo>
                  <a:lnTo>
                    <a:pt x="1" y="2507"/>
                  </a:lnTo>
                  <a:lnTo>
                    <a:pt x="2490" y="2106"/>
                  </a:lnTo>
                  <a:lnTo>
                    <a:pt x="2641" y="1383"/>
                  </a:lnTo>
                  <a:lnTo>
                    <a:pt x="536"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rot="5248713">
            <a:off x="1417753" y="4598435"/>
            <a:ext cx="1131110" cy="633200"/>
            <a:chOff x="-184278" y="2226764"/>
            <a:chExt cx="805198" cy="450753"/>
          </a:xfrm>
        </p:grpSpPr>
        <p:sp>
          <p:nvSpPr>
            <p:cNvPr id="38" name="Google Shape;38;p2"/>
            <p:cNvSpPr/>
            <p:nvPr/>
          </p:nvSpPr>
          <p:spPr>
            <a:xfrm>
              <a:off x="4136" y="2226764"/>
              <a:ext cx="616784" cy="423720"/>
            </a:xfrm>
            <a:custGeom>
              <a:avLst/>
              <a:gdLst/>
              <a:ahLst/>
              <a:cxnLst/>
              <a:rect l="l" t="t" r="r" b="b"/>
              <a:pathLst>
                <a:path w="8351" h="5737" extrusionOk="0">
                  <a:moveTo>
                    <a:pt x="6751" y="1"/>
                  </a:moveTo>
                  <a:cubicBezTo>
                    <a:pt x="6624" y="1"/>
                    <a:pt x="6495" y="27"/>
                    <a:pt x="6370" y="81"/>
                  </a:cubicBezTo>
                  <a:lnTo>
                    <a:pt x="1" y="2748"/>
                  </a:lnTo>
                  <a:lnTo>
                    <a:pt x="1250" y="5737"/>
                  </a:lnTo>
                  <a:lnTo>
                    <a:pt x="7619" y="3060"/>
                  </a:lnTo>
                  <a:cubicBezTo>
                    <a:pt x="8119" y="2855"/>
                    <a:pt x="8351" y="2284"/>
                    <a:pt x="8146" y="1794"/>
                  </a:cubicBezTo>
                  <a:lnTo>
                    <a:pt x="7637" y="598"/>
                  </a:lnTo>
                  <a:cubicBezTo>
                    <a:pt x="7484" y="225"/>
                    <a:pt x="7126" y="1"/>
                    <a:pt x="6751" y="1"/>
                  </a:cubicBez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9752" y="2423078"/>
              <a:ext cx="172679" cy="254439"/>
            </a:xfrm>
            <a:custGeom>
              <a:avLst/>
              <a:gdLst/>
              <a:ahLst/>
              <a:cxnLst/>
              <a:rect l="l" t="t" r="r" b="b"/>
              <a:pathLst>
                <a:path w="2338" h="3445" extrusionOk="0">
                  <a:moveTo>
                    <a:pt x="1080" y="1"/>
                  </a:moveTo>
                  <a:lnTo>
                    <a:pt x="1" y="456"/>
                  </a:lnTo>
                  <a:lnTo>
                    <a:pt x="1249" y="3444"/>
                  </a:lnTo>
                  <a:lnTo>
                    <a:pt x="2338" y="2989"/>
                  </a:lnTo>
                  <a:lnTo>
                    <a:pt x="1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72830" y="2295821"/>
              <a:ext cx="374310" cy="228589"/>
            </a:xfrm>
            <a:custGeom>
              <a:avLst/>
              <a:gdLst/>
              <a:ahLst/>
              <a:cxnLst/>
              <a:rect l="l" t="t" r="r" b="b"/>
              <a:pathLst>
                <a:path w="5068" h="3095" extrusionOk="0">
                  <a:moveTo>
                    <a:pt x="4137" y="0"/>
                  </a:moveTo>
                  <a:cubicBezTo>
                    <a:pt x="4043" y="0"/>
                    <a:pt x="3947" y="18"/>
                    <a:pt x="3855" y="56"/>
                  </a:cubicBezTo>
                  <a:lnTo>
                    <a:pt x="545" y="1447"/>
                  </a:lnTo>
                  <a:cubicBezTo>
                    <a:pt x="179" y="1599"/>
                    <a:pt x="1" y="2027"/>
                    <a:pt x="161" y="2402"/>
                  </a:cubicBezTo>
                  <a:lnTo>
                    <a:pt x="259" y="2652"/>
                  </a:lnTo>
                  <a:cubicBezTo>
                    <a:pt x="380" y="2926"/>
                    <a:pt x="650" y="3094"/>
                    <a:pt x="932" y="3094"/>
                  </a:cubicBezTo>
                  <a:cubicBezTo>
                    <a:pt x="1026" y="3094"/>
                    <a:pt x="1122" y="3076"/>
                    <a:pt x="1214" y="3035"/>
                  </a:cubicBezTo>
                  <a:lnTo>
                    <a:pt x="4524" y="1652"/>
                  </a:lnTo>
                  <a:cubicBezTo>
                    <a:pt x="4898" y="1492"/>
                    <a:pt x="5068" y="1064"/>
                    <a:pt x="4916" y="698"/>
                  </a:cubicBezTo>
                  <a:lnTo>
                    <a:pt x="4809" y="448"/>
                  </a:lnTo>
                  <a:cubicBezTo>
                    <a:pt x="4695" y="166"/>
                    <a:pt x="4424" y="0"/>
                    <a:pt x="4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3724" y="2388808"/>
              <a:ext cx="150965" cy="245207"/>
            </a:xfrm>
            <a:custGeom>
              <a:avLst/>
              <a:gdLst/>
              <a:ahLst/>
              <a:cxnLst/>
              <a:rect l="l" t="t" r="r" b="b"/>
              <a:pathLst>
                <a:path w="2044" h="3320" extrusionOk="0">
                  <a:moveTo>
                    <a:pt x="794" y="1"/>
                  </a:moveTo>
                  <a:lnTo>
                    <a:pt x="0" y="331"/>
                  </a:lnTo>
                  <a:lnTo>
                    <a:pt x="1258" y="3320"/>
                  </a:lnTo>
                  <a:lnTo>
                    <a:pt x="2043" y="2989"/>
                  </a:lnTo>
                  <a:lnTo>
                    <a:pt x="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4278" y="2479801"/>
              <a:ext cx="207613" cy="179917"/>
            </a:xfrm>
            <a:custGeom>
              <a:avLst/>
              <a:gdLst/>
              <a:ahLst/>
              <a:cxnLst/>
              <a:rect l="l" t="t" r="r" b="b"/>
              <a:pathLst>
                <a:path w="2811" h="2436" extrusionOk="0">
                  <a:moveTo>
                    <a:pt x="1820" y="0"/>
                  </a:moveTo>
                  <a:lnTo>
                    <a:pt x="0" y="1749"/>
                  </a:lnTo>
                  <a:lnTo>
                    <a:pt x="295" y="2435"/>
                  </a:lnTo>
                  <a:lnTo>
                    <a:pt x="2811" y="2364"/>
                  </a:lnTo>
                  <a:lnTo>
                    <a:pt x="1820"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rot="-4949399">
            <a:off x="2302924" y="4702641"/>
            <a:ext cx="1165455" cy="377862"/>
            <a:chOff x="-1760999" y="1531077"/>
            <a:chExt cx="829653" cy="268989"/>
          </a:xfrm>
        </p:grpSpPr>
        <p:sp>
          <p:nvSpPr>
            <p:cNvPr id="44" name="Google Shape;44;p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rot="2856303">
            <a:off x="6531850" y="4386534"/>
            <a:ext cx="671214" cy="1105236"/>
            <a:chOff x="-950547" y="820788"/>
            <a:chExt cx="477785" cy="786731"/>
          </a:xfrm>
        </p:grpSpPr>
        <p:sp>
          <p:nvSpPr>
            <p:cNvPr id="50" name="Google Shape;50;p2"/>
            <p:cNvSpPr/>
            <p:nvPr/>
          </p:nvSpPr>
          <p:spPr>
            <a:xfrm>
              <a:off x="-920929" y="1002625"/>
              <a:ext cx="448167" cy="604893"/>
            </a:xfrm>
            <a:custGeom>
              <a:avLst/>
              <a:gdLst/>
              <a:ahLst/>
              <a:cxnLst/>
              <a:rect l="l" t="t" r="r" b="b"/>
              <a:pathLst>
                <a:path w="6068" h="8190" extrusionOk="0">
                  <a:moveTo>
                    <a:pt x="2936" y="1"/>
                  </a:moveTo>
                  <a:lnTo>
                    <a:pt x="1" y="1357"/>
                  </a:lnTo>
                  <a:lnTo>
                    <a:pt x="2900" y="7628"/>
                  </a:lnTo>
                  <a:cubicBezTo>
                    <a:pt x="3063" y="7980"/>
                    <a:pt x="3417" y="8189"/>
                    <a:pt x="3787" y="8189"/>
                  </a:cubicBezTo>
                  <a:cubicBezTo>
                    <a:pt x="3923" y="8189"/>
                    <a:pt x="4062" y="8161"/>
                    <a:pt x="4194" y="8101"/>
                  </a:cubicBezTo>
                  <a:lnTo>
                    <a:pt x="5362" y="7557"/>
                  </a:lnTo>
                  <a:cubicBezTo>
                    <a:pt x="5853" y="7334"/>
                    <a:pt x="6067" y="6754"/>
                    <a:pt x="5835" y="6263"/>
                  </a:cubicBezTo>
                  <a:lnTo>
                    <a:pt x="2936"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50547" y="939403"/>
              <a:ext cx="253701" cy="179252"/>
            </a:xfrm>
            <a:custGeom>
              <a:avLst/>
              <a:gdLst/>
              <a:ahLst/>
              <a:cxnLst/>
              <a:rect l="l" t="t" r="r" b="b"/>
              <a:pathLst>
                <a:path w="3435" h="2427" extrusionOk="0">
                  <a:moveTo>
                    <a:pt x="2944" y="0"/>
                  </a:moveTo>
                  <a:lnTo>
                    <a:pt x="0" y="1365"/>
                  </a:lnTo>
                  <a:lnTo>
                    <a:pt x="500" y="2427"/>
                  </a:lnTo>
                  <a:lnTo>
                    <a:pt x="3435" y="1071"/>
                  </a:lnTo>
                  <a:lnTo>
                    <a:pt x="29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97659" y="1179367"/>
              <a:ext cx="252371" cy="356732"/>
            </a:xfrm>
            <a:custGeom>
              <a:avLst/>
              <a:gdLst/>
              <a:ahLst/>
              <a:cxnLst/>
              <a:rect l="l" t="t" r="r" b="b"/>
              <a:pathLst>
                <a:path w="3417" h="4830" extrusionOk="0">
                  <a:moveTo>
                    <a:pt x="1080" y="1"/>
                  </a:moveTo>
                  <a:cubicBezTo>
                    <a:pt x="975" y="1"/>
                    <a:pt x="868" y="23"/>
                    <a:pt x="767" y="70"/>
                  </a:cubicBezTo>
                  <a:lnTo>
                    <a:pt x="526" y="177"/>
                  </a:lnTo>
                  <a:cubicBezTo>
                    <a:pt x="161" y="346"/>
                    <a:pt x="0" y="783"/>
                    <a:pt x="170" y="1149"/>
                  </a:cubicBezTo>
                  <a:lnTo>
                    <a:pt x="1677" y="4405"/>
                  </a:lnTo>
                  <a:cubicBezTo>
                    <a:pt x="1801" y="4672"/>
                    <a:pt x="2067" y="4830"/>
                    <a:pt x="2344" y="4830"/>
                  </a:cubicBezTo>
                  <a:cubicBezTo>
                    <a:pt x="2446" y="4830"/>
                    <a:pt x="2551" y="4808"/>
                    <a:pt x="2650" y="4762"/>
                  </a:cubicBezTo>
                  <a:lnTo>
                    <a:pt x="2891" y="4646"/>
                  </a:lnTo>
                  <a:cubicBezTo>
                    <a:pt x="3256" y="4477"/>
                    <a:pt x="3417" y="4040"/>
                    <a:pt x="3247" y="3674"/>
                  </a:cubicBezTo>
                  <a:lnTo>
                    <a:pt x="1740" y="418"/>
                  </a:lnTo>
                  <a:cubicBezTo>
                    <a:pt x="1617" y="153"/>
                    <a:pt x="1354" y="1"/>
                    <a:pt x="10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03129" y="1041475"/>
              <a:ext cx="243877" cy="158203"/>
            </a:xfrm>
            <a:custGeom>
              <a:avLst/>
              <a:gdLst/>
              <a:ahLst/>
              <a:cxnLst/>
              <a:rect l="l" t="t" r="r" b="b"/>
              <a:pathLst>
                <a:path w="3302" h="2142" extrusionOk="0">
                  <a:moveTo>
                    <a:pt x="2945" y="1"/>
                  </a:moveTo>
                  <a:lnTo>
                    <a:pt x="1" y="1366"/>
                  </a:lnTo>
                  <a:lnTo>
                    <a:pt x="358" y="2142"/>
                  </a:lnTo>
                  <a:lnTo>
                    <a:pt x="3302" y="777"/>
                  </a:lnTo>
                  <a:lnTo>
                    <a:pt x="29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39320" y="820788"/>
              <a:ext cx="183905" cy="208943"/>
            </a:xfrm>
            <a:custGeom>
              <a:avLst/>
              <a:gdLst/>
              <a:ahLst/>
              <a:cxnLst/>
              <a:rect l="l" t="t" r="r" b="b"/>
              <a:pathLst>
                <a:path w="2490" h="2829" extrusionOk="0">
                  <a:moveTo>
                    <a:pt x="678" y="0"/>
                  </a:moveTo>
                  <a:lnTo>
                    <a:pt x="0" y="313"/>
                  </a:lnTo>
                  <a:lnTo>
                    <a:pt x="161" y="2828"/>
                  </a:lnTo>
                  <a:lnTo>
                    <a:pt x="2489" y="1749"/>
                  </a:lnTo>
                  <a:lnTo>
                    <a:pt x="678"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rot="3364818">
            <a:off x="5298458" y="4615295"/>
            <a:ext cx="1123745" cy="647725"/>
            <a:chOff x="-698171" y="351644"/>
            <a:chExt cx="799954" cy="461092"/>
          </a:xfrm>
        </p:grpSpPr>
        <p:sp>
          <p:nvSpPr>
            <p:cNvPr id="56" name="Google Shape;56;p2"/>
            <p:cNvSpPr/>
            <p:nvPr/>
          </p:nvSpPr>
          <p:spPr>
            <a:xfrm>
              <a:off x="-513672" y="380005"/>
              <a:ext cx="615455" cy="432731"/>
            </a:xfrm>
            <a:custGeom>
              <a:avLst/>
              <a:gdLst/>
              <a:ahLst/>
              <a:cxnLst/>
              <a:rect l="l" t="t" r="r" b="b"/>
              <a:pathLst>
                <a:path w="8333" h="5859" extrusionOk="0">
                  <a:moveTo>
                    <a:pt x="1320" y="0"/>
                  </a:moveTo>
                  <a:lnTo>
                    <a:pt x="0" y="2962"/>
                  </a:lnTo>
                  <a:lnTo>
                    <a:pt x="6307" y="5772"/>
                  </a:lnTo>
                  <a:cubicBezTo>
                    <a:pt x="6437" y="5831"/>
                    <a:pt x="6572" y="5859"/>
                    <a:pt x="6705" y="5859"/>
                  </a:cubicBezTo>
                  <a:cubicBezTo>
                    <a:pt x="7075" y="5859"/>
                    <a:pt x="7428" y="5643"/>
                    <a:pt x="7592" y="5281"/>
                  </a:cubicBezTo>
                  <a:lnTo>
                    <a:pt x="8118" y="4095"/>
                  </a:lnTo>
                  <a:cubicBezTo>
                    <a:pt x="8332" y="3604"/>
                    <a:pt x="8118" y="3033"/>
                    <a:pt x="7628" y="2819"/>
                  </a:cubicBezTo>
                  <a:lnTo>
                    <a:pt x="1320"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76969" y="351644"/>
              <a:ext cx="176667" cy="253774"/>
            </a:xfrm>
            <a:custGeom>
              <a:avLst/>
              <a:gdLst/>
              <a:ahLst/>
              <a:cxnLst/>
              <a:rect l="l" t="t" r="r" b="b"/>
              <a:pathLst>
                <a:path w="2392" h="3436" extrusionOk="0">
                  <a:moveTo>
                    <a:pt x="1321" y="1"/>
                  </a:moveTo>
                  <a:lnTo>
                    <a:pt x="1" y="2962"/>
                  </a:lnTo>
                  <a:lnTo>
                    <a:pt x="1071" y="3435"/>
                  </a:lnTo>
                  <a:lnTo>
                    <a:pt x="2391" y="482"/>
                  </a:lnTo>
                  <a:lnTo>
                    <a:pt x="13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45052" y="509182"/>
              <a:ext cx="373054" cy="233907"/>
            </a:xfrm>
            <a:custGeom>
              <a:avLst/>
              <a:gdLst/>
              <a:ahLst/>
              <a:cxnLst/>
              <a:rect l="l" t="t" r="r" b="b"/>
              <a:pathLst>
                <a:path w="5051" h="3167" extrusionOk="0">
                  <a:moveTo>
                    <a:pt x="946" y="0"/>
                  </a:moveTo>
                  <a:cubicBezTo>
                    <a:pt x="665" y="0"/>
                    <a:pt x="396" y="160"/>
                    <a:pt x="277" y="437"/>
                  </a:cubicBezTo>
                  <a:lnTo>
                    <a:pt x="170" y="678"/>
                  </a:lnTo>
                  <a:cubicBezTo>
                    <a:pt x="1" y="1044"/>
                    <a:pt x="170" y="1481"/>
                    <a:pt x="536" y="1641"/>
                  </a:cubicBezTo>
                  <a:lnTo>
                    <a:pt x="3810" y="3104"/>
                  </a:lnTo>
                  <a:cubicBezTo>
                    <a:pt x="3908" y="3146"/>
                    <a:pt x="4010" y="3166"/>
                    <a:pt x="4109" y="3166"/>
                  </a:cubicBezTo>
                  <a:cubicBezTo>
                    <a:pt x="4390" y="3166"/>
                    <a:pt x="4655" y="3006"/>
                    <a:pt x="4774" y="2730"/>
                  </a:cubicBezTo>
                  <a:lnTo>
                    <a:pt x="4890" y="2489"/>
                  </a:lnTo>
                  <a:cubicBezTo>
                    <a:pt x="5050" y="2123"/>
                    <a:pt x="4890" y="1686"/>
                    <a:pt x="4515" y="1525"/>
                  </a:cubicBezTo>
                  <a:lnTo>
                    <a:pt x="1241" y="62"/>
                  </a:lnTo>
                  <a:cubicBezTo>
                    <a:pt x="1145" y="20"/>
                    <a:pt x="1045" y="0"/>
                    <a:pt x="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4157" y="397805"/>
              <a:ext cx="154879" cy="243804"/>
            </a:xfrm>
            <a:custGeom>
              <a:avLst/>
              <a:gdLst/>
              <a:ahLst/>
              <a:cxnLst/>
              <a:rect l="l" t="t" r="r" b="b"/>
              <a:pathLst>
                <a:path w="2097" h="3301" extrusionOk="0">
                  <a:moveTo>
                    <a:pt x="1321" y="0"/>
                  </a:moveTo>
                  <a:lnTo>
                    <a:pt x="0" y="2953"/>
                  </a:lnTo>
                  <a:lnTo>
                    <a:pt x="776" y="3301"/>
                  </a:lnTo>
                  <a:lnTo>
                    <a:pt x="2097" y="348"/>
                  </a:lnTo>
                  <a:lnTo>
                    <a:pt x="1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98171" y="365455"/>
              <a:ext cx="208278" cy="181985"/>
            </a:xfrm>
            <a:custGeom>
              <a:avLst/>
              <a:gdLst/>
              <a:ahLst/>
              <a:cxnLst/>
              <a:rect l="l" t="t" r="r" b="b"/>
              <a:pathLst>
                <a:path w="2820" h="2464" extrusionOk="0">
                  <a:moveTo>
                    <a:pt x="303" y="1"/>
                  </a:moveTo>
                  <a:lnTo>
                    <a:pt x="0" y="679"/>
                  </a:lnTo>
                  <a:lnTo>
                    <a:pt x="1775" y="2463"/>
                  </a:lnTo>
                  <a:lnTo>
                    <a:pt x="2819" y="126"/>
                  </a:lnTo>
                  <a:lnTo>
                    <a:pt x="303"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p:nvPr/>
        </p:nvSpPr>
        <p:spPr>
          <a:xfrm>
            <a:off x="-447231" y="1669063"/>
            <a:ext cx="1681583" cy="3474428"/>
          </a:xfrm>
          <a:custGeom>
            <a:avLst/>
            <a:gdLst/>
            <a:ahLst/>
            <a:cxnLst/>
            <a:rect l="l" t="t" r="r" b="b"/>
            <a:pathLst>
              <a:path w="7388" h="15265" extrusionOk="0">
                <a:moveTo>
                  <a:pt x="1" y="1"/>
                </a:moveTo>
                <a:lnTo>
                  <a:pt x="1" y="15265"/>
                </a:lnTo>
                <a:lnTo>
                  <a:pt x="7387" y="9136"/>
                </a:lnTo>
                <a:lnTo>
                  <a:pt x="1" y="1"/>
                </a:lnTo>
                <a:close/>
              </a:path>
            </a:pathLst>
          </a:custGeom>
          <a:solidFill>
            <a:srgbClr val="F6A049"/>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47681" y="39993"/>
            <a:ext cx="1482424" cy="3251146"/>
          </a:xfrm>
          <a:custGeom>
            <a:avLst/>
            <a:gdLst/>
            <a:ahLst/>
            <a:cxnLst/>
            <a:rect l="l" t="t" r="r" b="b"/>
            <a:pathLst>
              <a:path w="6513" h="14284" extrusionOk="0">
                <a:moveTo>
                  <a:pt x="1" y="1"/>
                </a:moveTo>
                <a:lnTo>
                  <a:pt x="1" y="14283"/>
                </a:lnTo>
                <a:lnTo>
                  <a:pt x="6513" y="5166"/>
                </a:lnTo>
                <a:lnTo>
                  <a:pt x="1" y="1"/>
                </a:lnTo>
                <a:close/>
              </a:path>
            </a:pathLst>
          </a:custGeom>
          <a:solidFill>
            <a:srgbClr val="54CEE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910103" y="539289"/>
            <a:ext cx="1774903" cy="4664360"/>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rgbClr val="26E288"/>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243101" y="228602"/>
            <a:ext cx="1441909" cy="4004526"/>
          </a:xfrm>
          <a:custGeom>
            <a:avLst/>
            <a:gdLst/>
            <a:ahLst/>
            <a:cxnLst/>
            <a:rect l="l" t="t" r="r" b="b"/>
            <a:pathLst>
              <a:path w="6335" h="17594" extrusionOk="0">
                <a:moveTo>
                  <a:pt x="6290" y="1"/>
                </a:moveTo>
                <a:lnTo>
                  <a:pt x="1" y="2588"/>
                </a:lnTo>
                <a:lnTo>
                  <a:pt x="6335" y="17593"/>
                </a:lnTo>
                <a:lnTo>
                  <a:pt x="629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txBox="1">
            <a:spLocks noGrp="1"/>
          </p:cNvSpPr>
          <p:nvPr>
            <p:ph type="ctrTitle"/>
          </p:nvPr>
        </p:nvSpPr>
        <p:spPr>
          <a:xfrm>
            <a:off x="1409775" y="797721"/>
            <a:ext cx="6272400" cy="2466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5200">
                <a:solidFill>
                  <a:srgbClr val="191919"/>
                </a:solidFill>
                <a:latin typeface="Chelsea Market"/>
                <a:ea typeface="Chelsea Market"/>
                <a:cs typeface="Chelsea Market"/>
                <a:sym typeface="Chelsea Marke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6" name="Google Shape;66;p2"/>
          <p:cNvSpPr txBox="1">
            <a:spLocks noGrp="1"/>
          </p:cNvSpPr>
          <p:nvPr>
            <p:ph type="subTitle" idx="1"/>
          </p:nvPr>
        </p:nvSpPr>
        <p:spPr>
          <a:xfrm>
            <a:off x="2307600" y="3260379"/>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Questrial"/>
                <a:ea typeface="Questrial"/>
                <a:cs typeface="Questrial"/>
                <a:sym typeface="Questria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751"/>
        <p:cNvGrpSpPr/>
        <p:nvPr/>
      </p:nvGrpSpPr>
      <p:grpSpPr>
        <a:xfrm>
          <a:off x="0" y="0"/>
          <a:ext cx="0" cy="0"/>
          <a:chOff x="0" y="0"/>
          <a:chExt cx="0" cy="0"/>
        </a:xfrm>
      </p:grpSpPr>
      <p:grpSp>
        <p:nvGrpSpPr>
          <p:cNvPr id="752" name="Google Shape;752;p30"/>
          <p:cNvGrpSpPr/>
          <p:nvPr/>
        </p:nvGrpSpPr>
        <p:grpSpPr>
          <a:xfrm>
            <a:off x="-1" y="334150"/>
            <a:ext cx="9177679" cy="4483500"/>
            <a:chOff x="176375" y="334150"/>
            <a:chExt cx="8717400" cy="4483500"/>
          </a:xfrm>
        </p:grpSpPr>
        <p:cxnSp>
          <p:nvCxnSpPr>
            <p:cNvPr id="753" name="Google Shape;753;p30"/>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4" name="Google Shape;754;p30"/>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5" name="Google Shape;755;p30"/>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6" name="Google Shape;756;p30"/>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7" name="Google Shape;757;p30"/>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8" name="Google Shape;758;p30"/>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59" name="Google Shape;759;p30"/>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0" name="Google Shape;760;p30"/>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1" name="Google Shape;761;p30"/>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2" name="Google Shape;762;p30"/>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3" name="Google Shape;763;p30"/>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4" name="Google Shape;764;p30"/>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5" name="Google Shape;765;p30"/>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6" name="Google Shape;766;p30"/>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67" name="Google Shape;767;p30"/>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768" name="Google Shape;768;p3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69" name="Google Shape;769;p30"/>
          <p:cNvSpPr/>
          <p:nvPr/>
        </p:nvSpPr>
        <p:spPr>
          <a:xfrm rot="-975252">
            <a:off x="7433085" y="2452223"/>
            <a:ext cx="2978095" cy="4664365"/>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0"/>
          <p:cNvSpPr/>
          <p:nvPr/>
        </p:nvSpPr>
        <p:spPr>
          <a:xfrm>
            <a:off x="7897373" y="-875624"/>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0"/>
          <p:cNvSpPr/>
          <p:nvPr/>
        </p:nvSpPr>
        <p:spPr>
          <a:xfrm>
            <a:off x="-1473702" y="-413299"/>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rot="3746707">
            <a:off x="-645352" y="4735977"/>
            <a:ext cx="2186798"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773"/>
        <p:cNvGrpSpPr/>
        <p:nvPr/>
      </p:nvGrpSpPr>
      <p:grpSpPr>
        <a:xfrm>
          <a:off x="0" y="0"/>
          <a:ext cx="0" cy="0"/>
          <a:chOff x="0" y="0"/>
          <a:chExt cx="0" cy="0"/>
        </a:xfrm>
      </p:grpSpPr>
      <p:grpSp>
        <p:nvGrpSpPr>
          <p:cNvPr id="774" name="Google Shape;774;p31"/>
          <p:cNvGrpSpPr/>
          <p:nvPr/>
        </p:nvGrpSpPr>
        <p:grpSpPr>
          <a:xfrm>
            <a:off x="-1" y="334150"/>
            <a:ext cx="9177679" cy="4483500"/>
            <a:chOff x="176375" y="334150"/>
            <a:chExt cx="8717400" cy="4483500"/>
          </a:xfrm>
        </p:grpSpPr>
        <p:cxnSp>
          <p:nvCxnSpPr>
            <p:cNvPr id="775" name="Google Shape;775;p31"/>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76" name="Google Shape;776;p31"/>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77" name="Google Shape;777;p31"/>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78" name="Google Shape;778;p31"/>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79" name="Google Shape;779;p31"/>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0" name="Google Shape;780;p31"/>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1" name="Google Shape;781;p31"/>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2" name="Google Shape;782;p31"/>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3" name="Google Shape;783;p31"/>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4" name="Google Shape;784;p31"/>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5" name="Google Shape;785;p31"/>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6" name="Google Shape;786;p31"/>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7" name="Google Shape;787;p31"/>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8" name="Google Shape;788;p31"/>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89" name="Google Shape;789;p31"/>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790" name="Google Shape;790;p3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91" name="Google Shape;791;p31"/>
          <p:cNvSpPr/>
          <p:nvPr/>
        </p:nvSpPr>
        <p:spPr>
          <a:xfrm rot="-6699551">
            <a:off x="-643689" y="3799156"/>
            <a:ext cx="1681585" cy="3474435"/>
          </a:xfrm>
          <a:custGeom>
            <a:avLst/>
            <a:gdLst/>
            <a:ahLst/>
            <a:cxnLst/>
            <a:rect l="l" t="t" r="r" b="b"/>
            <a:pathLst>
              <a:path w="7388" h="15265" extrusionOk="0">
                <a:moveTo>
                  <a:pt x="1" y="1"/>
                </a:moveTo>
                <a:lnTo>
                  <a:pt x="1" y="15265"/>
                </a:lnTo>
                <a:lnTo>
                  <a:pt x="7387" y="9136"/>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rot="-5400000">
            <a:off x="8454800" y="3036076"/>
            <a:ext cx="1681583" cy="3692947"/>
          </a:xfrm>
          <a:custGeom>
            <a:avLst/>
            <a:gdLst/>
            <a:ahLst/>
            <a:cxnLst/>
            <a:rect l="l" t="t" r="r" b="b"/>
            <a:pathLst>
              <a:path w="7388" h="15265" extrusionOk="0">
                <a:moveTo>
                  <a:pt x="1" y="1"/>
                </a:moveTo>
                <a:lnTo>
                  <a:pt x="1" y="15265"/>
                </a:lnTo>
                <a:lnTo>
                  <a:pt x="7387" y="9136"/>
                </a:lnTo>
                <a:lnTo>
                  <a:pt x="1"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rot="5400000">
            <a:off x="-79681" y="-1816842"/>
            <a:ext cx="1681583" cy="3474428"/>
          </a:xfrm>
          <a:custGeom>
            <a:avLst/>
            <a:gdLst/>
            <a:ahLst/>
            <a:cxnLst/>
            <a:rect l="l" t="t" r="r" b="b"/>
            <a:pathLst>
              <a:path w="7388" h="15265" extrusionOk="0">
                <a:moveTo>
                  <a:pt x="1" y="1"/>
                </a:moveTo>
                <a:lnTo>
                  <a:pt x="1" y="15265"/>
                </a:lnTo>
                <a:lnTo>
                  <a:pt x="7387" y="9136"/>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94"/>
        <p:cNvGrpSpPr/>
        <p:nvPr/>
      </p:nvGrpSpPr>
      <p:grpSpPr>
        <a:xfrm>
          <a:off x="0" y="0"/>
          <a:ext cx="0" cy="0"/>
          <a:chOff x="0" y="0"/>
          <a:chExt cx="0" cy="0"/>
        </a:xfrm>
      </p:grpSpPr>
      <p:grpSp>
        <p:nvGrpSpPr>
          <p:cNvPr id="795" name="Google Shape;795;p32"/>
          <p:cNvGrpSpPr/>
          <p:nvPr/>
        </p:nvGrpSpPr>
        <p:grpSpPr>
          <a:xfrm>
            <a:off x="-1" y="334150"/>
            <a:ext cx="9177679" cy="4483500"/>
            <a:chOff x="176375" y="334150"/>
            <a:chExt cx="8717400" cy="4483500"/>
          </a:xfrm>
        </p:grpSpPr>
        <p:cxnSp>
          <p:nvCxnSpPr>
            <p:cNvPr id="796" name="Google Shape;796;p32"/>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97" name="Google Shape;797;p32"/>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98" name="Google Shape;798;p32"/>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99" name="Google Shape;799;p32"/>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0" name="Google Shape;800;p32"/>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1" name="Google Shape;801;p32"/>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2" name="Google Shape;802;p32"/>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3" name="Google Shape;803;p32"/>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4" name="Google Shape;804;p32"/>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5" name="Google Shape;805;p32"/>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6" name="Google Shape;806;p32"/>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7" name="Google Shape;807;p32"/>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8" name="Google Shape;808;p32"/>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09" name="Google Shape;809;p32"/>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10" name="Google Shape;810;p32"/>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811" name="Google Shape;811;p32"/>
          <p:cNvSpPr/>
          <p:nvPr/>
        </p:nvSpPr>
        <p:spPr>
          <a:xfrm rot="-975252">
            <a:off x="7095960" y="1662398"/>
            <a:ext cx="2978095" cy="4664365"/>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2"/>
          <p:cNvSpPr/>
          <p:nvPr/>
        </p:nvSpPr>
        <p:spPr>
          <a:xfrm>
            <a:off x="549998" y="-885249"/>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2"/>
          <p:cNvSpPr/>
          <p:nvPr/>
        </p:nvSpPr>
        <p:spPr>
          <a:xfrm rot="6072174">
            <a:off x="1486204" y="2814325"/>
            <a:ext cx="1336466" cy="4664348"/>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2"/>
          <p:cNvSpPr/>
          <p:nvPr/>
        </p:nvSpPr>
        <p:spPr>
          <a:xfrm>
            <a:off x="4364428" y="-929037"/>
            <a:ext cx="4009001" cy="2124574"/>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15"/>
        <p:cNvGrpSpPr/>
        <p:nvPr/>
      </p:nvGrpSpPr>
      <p:grpSpPr>
        <a:xfrm>
          <a:off x="0" y="0"/>
          <a:ext cx="0" cy="0"/>
          <a:chOff x="0" y="0"/>
          <a:chExt cx="0" cy="0"/>
        </a:xfrm>
      </p:grpSpPr>
      <p:grpSp>
        <p:nvGrpSpPr>
          <p:cNvPr id="816" name="Google Shape;816;p33"/>
          <p:cNvGrpSpPr/>
          <p:nvPr/>
        </p:nvGrpSpPr>
        <p:grpSpPr>
          <a:xfrm>
            <a:off x="-1" y="334150"/>
            <a:ext cx="9177679" cy="4483500"/>
            <a:chOff x="176375" y="334150"/>
            <a:chExt cx="8717400" cy="4483500"/>
          </a:xfrm>
        </p:grpSpPr>
        <p:cxnSp>
          <p:nvCxnSpPr>
            <p:cNvPr id="817" name="Google Shape;817;p33"/>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18" name="Google Shape;818;p33"/>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19" name="Google Shape;819;p33"/>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0" name="Google Shape;820;p33"/>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1" name="Google Shape;821;p33"/>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2" name="Google Shape;822;p33"/>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3" name="Google Shape;823;p33"/>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4" name="Google Shape;824;p33"/>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5" name="Google Shape;825;p33"/>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6" name="Google Shape;826;p33"/>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7" name="Google Shape;827;p33"/>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8" name="Google Shape;828;p33"/>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29" name="Google Shape;829;p33"/>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30" name="Google Shape;830;p33"/>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31" name="Google Shape;831;p33"/>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832" name="Google Shape;832;p33"/>
          <p:cNvSpPr/>
          <p:nvPr/>
        </p:nvSpPr>
        <p:spPr>
          <a:xfrm>
            <a:off x="-403275" y="2889375"/>
            <a:ext cx="1903998" cy="4181427"/>
          </a:xfrm>
          <a:custGeom>
            <a:avLst/>
            <a:gdLst/>
            <a:ahLst/>
            <a:cxnLst/>
            <a:rect l="l" t="t" r="r" b="b"/>
            <a:pathLst>
              <a:path w="7388" h="15265" extrusionOk="0">
                <a:moveTo>
                  <a:pt x="1" y="1"/>
                </a:moveTo>
                <a:lnTo>
                  <a:pt x="1" y="15265"/>
                </a:lnTo>
                <a:lnTo>
                  <a:pt x="7387" y="9136"/>
                </a:lnTo>
                <a:lnTo>
                  <a:pt x="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7347957" y="-2224851"/>
            <a:ext cx="2165873" cy="6015169"/>
          </a:xfrm>
          <a:custGeom>
            <a:avLst/>
            <a:gdLst/>
            <a:ahLst/>
            <a:cxnLst/>
            <a:rect l="l" t="t" r="r" b="b"/>
            <a:pathLst>
              <a:path w="6335" h="17594" extrusionOk="0">
                <a:moveTo>
                  <a:pt x="6290" y="1"/>
                </a:moveTo>
                <a:lnTo>
                  <a:pt x="1" y="2588"/>
                </a:lnTo>
                <a:lnTo>
                  <a:pt x="6335" y="17593"/>
                </a:lnTo>
                <a:lnTo>
                  <a:pt x="629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rot="5">
            <a:off x="-1370514" y="-717762"/>
            <a:ext cx="3838499" cy="2160990"/>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rot="1157739">
            <a:off x="2892333" y="4473049"/>
            <a:ext cx="6544489" cy="2561383"/>
          </a:xfrm>
          <a:custGeom>
            <a:avLst/>
            <a:gdLst/>
            <a:ahLst/>
            <a:cxnLst/>
            <a:rect l="l" t="t" r="r" b="b"/>
            <a:pathLst>
              <a:path w="2526" h="1670" extrusionOk="0">
                <a:moveTo>
                  <a:pt x="848" y="1"/>
                </a:moveTo>
                <a:lnTo>
                  <a:pt x="0" y="1669"/>
                </a:lnTo>
                <a:lnTo>
                  <a:pt x="2525" y="1669"/>
                </a:lnTo>
                <a:lnTo>
                  <a:pt x="848"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836"/>
        <p:cNvGrpSpPr/>
        <p:nvPr/>
      </p:nvGrpSpPr>
      <p:grpSpPr>
        <a:xfrm>
          <a:off x="0" y="0"/>
          <a:ext cx="0" cy="0"/>
          <a:chOff x="0" y="0"/>
          <a:chExt cx="0" cy="0"/>
        </a:xfrm>
      </p:grpSpPr>
      <p:grpSp>
        <p:nvGrpSpPr>
          <p:cNvPr id="837" name="Google Shape;837;p34"/>
          <p:cNvGrpSpPr/>
          <p:nvPr/>
        </p:nvGrpSpPr>
        <p:grpSpPr>
          <a:xfrm>
            <a:off x="-1" y="334150"/>
            <a:ext cx="9177679" cy="4483500"/>
            <a:chOff x="176375" y="334150"/>
            <a:chExt cx="8717400" cy="4483500"/>
          </a:xfrm>
        </p:grpSpPr>
        <p:cxnSp>
          <p:nvCxnSpPr>
            <p:cNvPr id="838" name="Google Shape;838;p34"/>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39" name="Google Shape;839;p34"/>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0" name="Google Shape;840;p34"/>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1" name="Google Shape;841;p34"/>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2" name="Google Shape;842;p34"/>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3" name="Google Shape;843;p34"/>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4" name="Google Shape;844;p34"/>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5" name="Google Shape;845;p34"/>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6" name="Google Shape;846;p34"/>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7" name="Google Shape;847;p34"/>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8" name="Google Shape;848;p34"/>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49" name="Google Shape;849;p34"/>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50" name="Google Shape;850;p34"/>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51" name="Google Shape;851;p34"/>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52" name="Google Shape;852;p34"/>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853" name="Google Shape;853;p34"/>
          <p:cNvSpPr/>
          <p:nvPr/>
        </p:nvSpPr>
        <p:spPr>
          <a:xfrm rot="-975252">
            <a:off x="7433085" y="2452223"/>
            <a:ext cx="2978095" cy="4664365"/>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7897373" y="-875624"/>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1473702" y="-413299"/>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rot="3746707">
            <a:off x="-849352" y="3979977"/>
            <a:ext cx="2186798"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857"/>
        <p:cNvGrpSpPr/>
        <p:nvPr/>
      </p:nvGrpSpPr>
      <p:grpSpPr>
        <a:xfrm>
          <a:off x="0" y="0"/>
          <a:ext cx="0" cy="0"/>
          <a:chOff x="0" y="0"/>
          <a:chExt cx="0" cy="0"/>
        </a:xfrm>
      </p:grpSpPr>
      <p:grpSp>
        <p:nvGrpSpPr>
          <p:cNvPr id="858" name="Google Shape;858;p35"/>
          <p:cNvGrpSpPr/>
          <p:nvPr/>
        </p:nvGrpSpPr>
        <p:grpSpPr>
          <a:xfrm>
            <a:off x="-1" y="334150"/>
            <a:ext cx="9177679" cy="4483500"/>
            <a:chOff x="176375" y="334150"/>
            <a:chExt cx="8717400" cy="4483500"/>
          </a:xfrm>
        </p:grpSpPr>
        <p:cxnSp>
          <p:nvCxnSpPr>
            <p:cNvPr id="859" name="Google Shape;859;p35"/>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0" name="Google Shape;860;p35"/>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1" name="Google Shape;861;p35"/>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2" name="Google Shape;862;p35"/>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3" name="Google Shape;863;p35"/>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4" name="Google Shape;864;p35"/>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5" name="Google Shape;865;p35"/>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6" name="Google Shape;866;p35"/>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7" name="Google Shape;867;p35"/>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8" name="Google Shape;868;p35"/>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69" name="Google Shape;869;p35"/>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70" name="Google Shape;870;p35"/>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71" name="Google Shape;871;p35"/>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72" name="Google Shape;872;p35"/>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873" name="Google Shape;873;p35"/>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874" name="Google Shape;874;p35"/>
          <p:cNvSpPr/>
          <p:nvPr/>
        </p:nvSpPr>
        <p:spPr>
          <a:xfrm rot="7428166">
            <a:off x="-1472659" y="2649722"/>
            <a:ext cx="2460536" cy="2264989"/>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rot="-2320035">
            <a:off x="7052694" y="-792174"/>
            <a:ext cx="2391758" cy="2151634"/>
          </a:xfrm>
          <a:custGeom>
            <a:avLst/>
            <a:gdLst/>
            <a:ahLst/>
            <a:cxnLst/>
            <a:rect l="l" t="t" r="r" b="b"/>
            <a:pathLst>
              <a:path w="2650" h="1589" extrusionOk="0">
                <a:moveTo>
                  <a:pt x="0" y="0"/>
                </a:moveTo>
                <a:lnTo>
                  <a:pt x="1990" y="1588"/>
                </a:lnTo>
                <a:lnTo>
                  <a:pt x="2650" y="455"/>
                </a:lnTo>
                <a:lnTo>
                  <a:pt x="0"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rot="-3494038">
            <a:off x="4589109" y="4613537"/>
            <a:ext cx="2840541" cy="1981832"/>
          </a:xfrm>
          <a:custGeom>
            <a:avLst/>
            <a:gdLst/>
            <a:ahLst/>
            <a:cxnLst/>
            <a:rect l="l" t="t" r="r" b="b"/>
            <a:pathLst>
              <a:path w="1740" h="1214" extrusionOk="0">
                <a:moveTo>
                  <a:pt x="1169" y="0"/>
                </a:moveTo>
                <a:lnTo>
                  <a:pt x="0" y="1214"/>
                </a:lnTo>
                <a:lnTo>
                  <a:pt x="1740" y="1214"/>
                </a:lnTo>
                <a:lnTo>
                  <a:pt x="1169"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80"/>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81"/>
        <p:cNvGrpSpPr/>
        <p:nvPr/>
      </p:nvGrpSpPr>
      <p:grpSpPr>
        <a:xfrm>
          <a:off x="0" y="0"/>
          <a:ext cx="0" cy="0"/>
          <a:chOff x="0" y="0"/>
          <a:chExt cx="0" cy="0"/>
        </a:xfrm>
      </p:grpSpPr>
      <p:sp>
        <p:nvSpPr>
          <p:cNvPr id="882" name="Google Shape;882;p3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grpSp>
        <p:nvGrpSpPr>
          <p:cNvPr id="89" name="Google Shape;89;p4"/>
          <p:cNvGrpSpPr/>
          <p:nvPr/>
        </p:nvGrpSpPr>
        <p:grpSpPr>
          <a:xfrm>
            <a:off x="-1" y="334150"/>
            <a:ext cx="9177679" cy="4483500"/>
            <a:chOff x="176375" y="334150"/>
            <a:chExt cx="8717400" cy="4483500"/>
          </a:xfrm>
        </p:grpSpPr>
        <p:cxnSp>
          <p:nvCxnSpPr>
            <p:cNvPr id="90" name="Google Shape;90;p4"/>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1" name="Google Shape;91;p4"/>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2" name="Google Shape;92;p4"/>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3" name="Google Shape;93;p4"/>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4" name="Google Shape;94;p4"/>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5" name="Google Shape;95;p4"/>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6" name="Google Shape;96;p4"/>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7" name="Google Shape;97;p4"/>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8" name="Google Shape;98;p4"/>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99" name="Google Shape;99;p4"/>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00" name="Google Shape;100;p4"/>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01" name="Google Shape;101;p4"/>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02" name="Google Shape;102;p4"/>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03" name="Google Shape;103;p4"/>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04" name="Google Shape;104;p4"/>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105" name="Google Shape;105;p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6" name="Google Shape;106;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107" name="Google Shape;107;p4"/>
          <p:cNvSpPr/>
          <p:nvPr/>
        </p:nvSpPr>
        <p:spPr>
          <a:xfrm rot="-5400000">
            <a:off x="7629825" y="2889375"/>
            <a:ext cx="1903998" cy="4181427"/>
          </a:xfrm>
          <a:custGeom>
            <a:avLst/>
            <a:gdLst/>
            <a:ahLst/>
            <a:cxnLst/>
            <a:rect l="l" t="t" r="r" b="b"/>
            <a:pathLst>
              <a:path w="7388" h="15265" extrusionOk="0">
                <a:moveTo>
                  <a:pt x="1" y="1"/>
                </a:moveTo>
                <a:lnTo>
                  <a:pt x="1" y="15265"/>
                </a:lnTo>
                <a:lnTo>
                  <a:pt x="7387" y="9136"/>
                </a:lnTo>
                <a:lnTo>
                  <a:pt x="1"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7416895" y="-2789351"/>
            <a:ext cx="2165873" cy="6015169"/>
          </a:xfrm>
          <a:custGeom>
            <a:avLst/>
            <a:gdLst/>
            <a:ahLst/>
            <a:cxnLst/>
            <a:rect l="l" t="t" r="r" b="b"/>
            <a:pathLst>
              <a:path w="6335" h="17594" extrusionOk="0">
                <a:moveTo>
                  <a:pt x="6290" y="1"/>
                </a:moveTo>
                <a:lnTo>
                  <a:pt x="1" y="2588"/>
                </a:lnTo>
                <a:lnTo>
                  <a:pt x="6335" y="17593"/>
                </a:lnTo>
                <a:lnTo>
                  <a:pt x="629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4"/>
        <p:cNvGrpSpPr/>
        <p:nvPr/>
      </p:nvGrpSpPr>
      <p:grpSpPr>
        <a:xfrm>
          <a:off x="0" y="0"/>
          <a:ext cx="0" cy="0"/>
          <a:chOff x="0" y="0"/>
          <a:chExt cx="0" cy="0"/>
        </a:xfrm>
      </p:grpSpPr>
      <p:grpSp>
        <p:nvGrpSpPr>
          <p:cNvPr id="135" name="Google Shape;135;p6"/>
          <p:cNvGrpSpPr/>
          <p:nvPr/>
        </p:nvGrpSpPr>
        <p:grpSpPr>
          <a:xfrm>
            <a:off x="-1" y="334150"/>
            <a:ext cx="9177679" cy="4483500"/>
            <a:chOff x="176375" y="334150"/>
            <a:chExt cx="8717400" cy="4483500"/>
          </a:xfrm>
        </p:grpSpPr>
        <p:cxnSp>
          <p:nvCxnSpPr>
            <p:cNvPr id="136" name="Google Shape;136;p6"/>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37" name="Google Shape;137;p6"/>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38" name="Google Shape;138;p6"/>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39" name="Google Shape;139;p6"/>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0" name="Google Shape;140;p6"/>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1" name="Google Shape;141;p6"/>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2" name="Google Shape;142;p6"/>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3" name="Google Shape;143;p6"/>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4" name="Google Shape;144;p6"/>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5" name="Google Shape;145;p6"/>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6" name="Google Shape;146;p6"/>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7" name="Google Shape;147;p6"/>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8" name="Google Shape;148;p6"/>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49" name="Google Shape;149;p6"/>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150" name="Google Shape;150;p6"/>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151" name="Google Shape;151;p6"/>
          <p:cNvSpPr/>
          <p:nvPr/>
        </p:nvSpPr>
        <p:spPr>
          <a:xfrm>
            <a:off x="-1026100" y="-1020724"/>
            <a:ext cx="1681583" cy="3692947"/>
          </a:xfrm>
          <a:custGeom>
            <a:avLst/>
            <a:gdLst/>
            <a:ahLst/>
            <a:cxnLst/>
            <a:rect l="l" t="t" r="r" b="b"/>
            <a:pathLst>
              <a:path w="7388" h="15265" extrusionOk="0">
                <a:moveTo>
                  <a:pt x="1" y="1"/>
                </a:moveTo>
                <a:lnTo>
                  <a:pt x="1" y="15265"/>
                </a:lnTo>
                <a:lnTo>
                  <a:pt x="7387" y="9136"/>
                </a:lnTo>
                <a:lnTo>
                  <a:pt x="1"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rot="673035">
            <a:off x="7916207" y="-1024890"/>
            <a:ext cx="2165865" cy="6015190"/>
          </a:xfrm>
          <a:custGeom>
            <a:avLst/>
            <a:gdLst/>
            <a:ahLst/>
            <a:cxnLst/>
            <a:rect l="l" t="t" r="r" b="b"/>
            <a:pathLst>
              <a:path w="6335" h="17594" extrusionOk="0">
                <a:moveTo>
                  <a:pt x="6290" y="1"/>
                </a:moveTo>
                <a:lnTo>
                  <a:pt x="1" y="2588"/>
                </a:lnTo>
                <a:lnTo>
                  <a:pt x="6335" y="17593"/>
                </a:lnTo>
                <a:lnTo>
                  <a:pt x="6290"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rot="-5400000">
            <a:off x="3758544" y="3793413"/>
            <a:ext cx="1681583" cy="3474428"/>
          </a:xfrm>
          <a:custGeom>
            <a:avLst/>
            <a:gdLst/>
            <a:ahLst/>
            <a:cxnLst/>
            <a:rect l="l" t="t" r="r" b="b"/>
            <a:pathLst>
              <a:path w="7388" h="15265" extrusionOk="0">
                <a:moveTo>
                  <a:pt x="1" y="1"/>
                </a:moveTo>
                <a:lnTo>
                  <a:pt x="1" y="15265"/>
                </a:lnTo>
                <a:lnTo>
                  <a:pt x="7387" y="9136"/>
                </a:lnTo>
                <a:lnTo>
                  <a:pt x="1"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6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65"/>
        <p:cNvGrpSpPr/>
        <p:nvPr/>
      </p:nvGrpSpPr>
      <p:grpSpPr>
        <a:xfrm>
          <a:off x="0" y="0"/>
          <a:ext cx="0" cy="0"/>
          <a:chOff x="0" y="0"/>
          <a:chExt cx="0" cy="0"/>
        </a:xfrm>
      </p:grpSpPr>
      <p:grpSp>
        <p:nvGrpSpPr>
          <p:cNvPr id="266" name="Google Shape;266;p13"/>
          <p:cNvGrpSpPr/>
          <p:nvPr/>
        </p:nvGrpSpPr>
        <p:grpSpPr>
          <a:xfrm>
            <a:off x="-1" y="334150"/>
            <a:ext cx="9177679" cy="4483500"/>
            <a:chOff x="176375" y="334150"/>
            <a:chExt cx="8717400" cy="4483500"/>
          </a:xfrm>
        </p:grpSpPr>
        <p:cxnSp>
          <p:nvCxnSpPr>
            <p:cNvPr id="267" name="Google Shape;267;p13"/>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68" name="Google Shape;268;p13"/>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69" name="Google Shape;269;p13"/>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0" name="Google Shape;270;p13"/>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1" name="Google Shape;271;p13"/>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2" name="Google Shape;272;p13"/>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3" name="Google Shape;273;p13"/>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4" name="Google Shape;274;p13"/>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5" name="Google Shape;275;p13"/>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6" name="Google Shape;276;p13"/>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7" name="Google Shape;277;p13"/>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8" name="Google Shape;278;p13"/>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79" name="Google Shape;279;p13"/>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80" name="Google Shape;280;p13"/>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281" name="Google Shape;281;p13"/>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grpSp>
        <p:nvGrpSpPr>
          <p:cNvPr id="282" name="Google Shape;282;p13"/>
          <p:cNvGrpSpPr/>
          <p:nvPr/>
        </p:nvGrpSpPr>
        <p:grpSpPr>
          <a:xfrm rot="-9031910">
            <a:off x="4489969" y="4371034"/>
            <a:ext cx="711894" cy="1081165"/>
            <a:chOff x="-876762" y="1902065"/>
            <a:chExt cx="506742" cy="769597"/>
          </a:xfrm>
        </p:grpSpPr>
        <p:sp>
          <p:nvSpPr>
            <p:cNvPr id="283" name="Google Shape;283;p13"/>
            <p:cNvSpPr/>
            <p:nvPr/>
          </p:nvSpPr>
          <p:spPr>
            <a:xfrm>
              <a:off x="-876762" y="1902065"/>
              <a:ext cx="472466" cy="600240"/>
            </a:xfrm>
            <a:custGeom>
              <a:avLst/>
              <a:gdLst/>
              <a:ahLst/>
              <a:cxnLst/>
              <a:rect l="l" t="t" r="r" b="b"/>
              <a:pathLst>
                <a:path w="6397" h="8127" extrusionOk="0">
                  <a:moveTo>
                    <a:pt x="2247" y="1"/>
                  </a:moveTo>
                  <a:cubicBezTo>
                    <a:pt x="2090" y="1"/>
                    <a:pt x="1932" y="38"/>
                    <a:pt x="1785" y="116"/>
                  </a:cubicBezTo>
                  <a:lnTo>
                    <a:pt x="643" y="740"/>
                  </a:lnTo>
                  <a:cubicBezTo>
                    <a:pt x="179" y="990"/>
                    <a:pt x="1" y="1579"/>
                    <a:pt x="259" y="2052"/>
                  </a:cubicBezTo>
                  <a:lnTo>
                    <a:pt x="3551" y="8127"/>
                  </a:lnTo>
                  <a:lnTo>
                    <a:pt x="6397" y="6583"/>
                  </a:lnTo>
                  <a:lnTo>
                    <a:pt x="3105" y="508"/>
                  </a:lnTo>
                  <a:cubicBezTo>
                    <a:pt x="2927" y="183"/>
                    <a:pt x="2592" y="1"/>
                    <a:pt x="2247" y="1"/>
                  </a:cubicBez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623057" y="2373129"/>
              <a:ext cx="251706" cy="189814"/>
            </a:xfrm>
            <a:custGeom>
              <a:avLst/>
              <a:gdLst/>
              <a:ahLst/>
              <a:cxnLst/>
              <a:rect l="l" t="t" r="r" b="b"/>
              <a:pathLst>
                <a:path w="3408" h="2570" extrusionOk="0">
                  <a:moveTo>
                    <a:pt x="2846" y="0"/>
                  </a:moveTo>
                  <a:lnTo>
                    <a:pt x="0" y="1544"/>
                  </a:lnTo>
                  <a:lnTo>
                    <a:pt x="562" y="2570"/>
                  </a:lnTo>
                  <a:lnTo>
                    <a:pt x="3408" y="1026"/>
                  </a:lnTo>
                  <a:lnTo>
                    <a:pt x="28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802977" y="1974815"/>
              <a:ext cx="266921" cy="350380"/>
            </a:xfrm>
            <a:custGeom>
              <a:avLst/>
              <a:gdLst/>
              <a:ahLst/>
              <a:cxnLst/>
              <a:rect l="l" t="t" r="r" b="b"/>
              <a:pathLst>
                <a:path w="3614" h="4744" extrusionOk="0">
                  <a:moveTo>
                    <a:pt x="1066" y="0"/>
                  </a:moveTo>
                  <a:cubicBezTo>
                    <a:pt x="950" y="0"/>
                    <a:pt x="833" y="28"/>
                    <a:pt x="723" y="85"/>
                  </a:cubicBezTo>
                  <a:lnTo>
                    <a:pt x="482" y="219"/>
                  </a:lnTo>
                  <a:cubicBezTo>
                    <a:pt x="135" y="406"/>
                    <a:pt x="1" y="852"/>
                    <a:pt x="188" y="1209"/>
                  </a:cubicBezTo>
                  <a:lnTo>
                    <a:pt x="1901" y="4358"/>
                  </a:lnTo>
                  <a:cubicBezTo>
                    <a:pt x="2036" y="4603"/>
                    <a:pt x="2284" y="4743"/>
                    <a:pt x="2542" y="4743"/>
                  </a:cubicBezTo>
                  <a:cubicBezTo>
                    <a:pt x="2660" y="4743"/>
                    <a:pt x="2779" y="4714"/>
                    <a:pt x="2891" y="4653"/>
                  </a:cubicBezTo>
                  <a:lnTo>
                    <a:pt x="3123" y="4528"/>
                  </a:lnTo>
                  <a:cubicBezTo>
                    <a:pt x="3480" y="4332"/>
                    <a:pt x="3614" y="3886"/>
                    <a:pt x="3417" y="3538"/>
                  </a:cubicBezTo>
                  <a:lnTo>
                    <a:pt x="1714" y="380"/>
                  </a:lnTo>
                  <a:cubicBezTo>
                    <a:pt x="1578" y="139"/>
                    <a:pt x="1326"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665230" y="2294692"/>
              <a:ext cx="240554" cy="169429"/>
            </a:xfrm>
            <a:custGeom>
              <a:avLst/>
              <a:gdLst/>
              <a:ahLst/>
              <a:cxnLst/>
              <a:rect l="l" t="t" r="r" b="b"/>
              <a:pathLst>
                <a:path w="3257" h="2294" extrusionOk="0">
                  <a:moveTo>
                    <a:pt x="2846" y="1"/>
                  </a:moveTo>
                  <a:lnTo>
                    <a:pt x="0" y="1544"/>
                  </a:lnTo>
                  <a:lnTo>
                    <a:pt x="402" y="2293"/>
                  </a:lnTo>
                  <a:lnTo>
                    <a:pt x="3256" y="750"/>
                  </a:lnTo>
                  <a:lnTo>
                    <a:pt x="2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559834" y="2460724"/>
              <a:ext cx="189814" cy="210937"/>
            </a:xfrm>
            <a:custGeom>
              <a:avLst/>
              <a:gdLst/>
              <a:ahLst/>
              <a:cxnLst/>
              <a:rect l="l" t="t" r="r" b="b"/>
              <a:pathLst>
                <a:path w="2570" h="2856" extrusionOk="0">
                  <a:moveTo>
                    <a:pt x="2258" y="1"/>
                  </a:moveTo>
                  <a:lnTo>
                    <a:pt x="1" y="1223"/>
                  </a:lnTo>
                  <a:lnTo>
                    <a:pt x="1919" y="2855"/>
                  </a:lnTo>
                  <a:lnTo>
                    <a:pt x="2570" y="2499"/>
                  </a:lnTo>
                  <a:lnTo>
                    <a:pt x="2258"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13"/>
          <p:cNvGrpSpPr/>
          <p:nvPr/>
        </p:nvGrpSpPr>
        <p:grpSpPr>
          <a:xfrm rot="5248713">
            <a:off x="3201740" y="4764910"/>
            <a:ext cx="1131110" cy="633200"/>
            <a:chOff x="-184278" y="2226764"/>
            <a:chExt cx="805198" cy="450753"/>
          </a:xfrm>
        </p:grpSpPr>
        <p:sp>
          <p:nvSpPr>
            <p:cNvPr id="289" name="Google Shape;289;p13"/>
            <p:cNvSpPr/>
            <p:nvPr/>
          </p:nvSpPr>
          <p:spPr>
            <a:xfrm>
              <a:off x="4136" y="2226764"/>
              <a:ext cx="616784" cy="423720"/>
            </a:xfrm>
            <a:custGeom>
              <a:avLst/>
              <a:gdLst/>
              <a:ahLst/>
              <a:cxnLst/>
              <a:rect l="l" t="t" r="r" b="b"/>
              <a:pathLst>
                <a:path w="8351" h="5737" extrusionOk="0">
                  <a:moveTo>
                    <a:pt x="6751" y="1"/>
                  </a:moveTo>
                  <a:cubicBezTo>
                    <a:pt x="6624" y="1"/>
                    <a:pt x="6495" y="27"/>
                    <a:pt x="6370" y="81"/>
                  </a:cubicBezTo>
                  <a:lnTo>
                    <a:pt x="1" y="2748"/>
                  </a:lnTo>
                  <a:lnTo>
                    <a:pt x="1250" y="5737"/>
                  </a:lnTo>
                  <a:lnTo>
                    <a:pt x="7619" y="3060"/>
                  </a:lnTo>
                  <a:cubicBezTo>
                    <a:pt x="8119" y="2855"/>
                    <a:pt x="8351" y="2284"/>
                    <a:pt x="8146" y="1794"/>
                  </a:cubicBezTo>
                  <a:lnTo>
                    <a:pt x="7637" y="598"/>
                  </a:lnTo>
                  <a:cubicBezTo>
                    <a:pt x="7484" y="225"/>
                    <a:pt x="7126" y="1"/>
                    <a:pt x="6751" y="1"/>
                  </a:cubicBez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59752" y="2423078"/>
              <a:ext cx="172679" cy="254439"/>
            </a:xfrm>
            <a:custGeom>
              <a:avLst/>
              <a:gdLst/>
              <a:ahLst/>
              <a:cxnLst/>
              <a:rect l="l" t="t" r="r" b="b"/>
              <a:pathLst>
                <a:path w="2338" h="3445" extrusionOk="0">
                  <a:moveTo>
                    <a:pt x="1080" y="1"/>
                  </a:moveTo>
                  <a:lnTo>
                    <a:pt x="1" y="456"/>
                  </a:lnTo>
                  <a:lnTo>
                    <a:pt x="1249" y="3444"/>
                  </a:lnTo>
                  <a:lnTo>
                    <a:pt x="2338" y="2989"/>
                  </a:lnTo>
                  <a:lnTo>
                    <a:pt x="1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172830" y="2295821"/>
              <a:ext cx="374310" cy="228589"/>
            </a:xfrm>
            <a:custGeom>
              <a:avLst/>
              <a:gdLst/>
              <a:ahLst/>
              <a:cxnLst/>
              <a:rect l="l" t="t" r="r" b="b"/>
              <a:pathLst>
                <a:path w="5068" h="3095" extrusionOk="0">
                  <a:moveTo>
                    <a:pt x="4137" y="0"/>
                  </a:moveTo>
                  <a:cubicBezTo>
                    <a:pt x="4043" y="0"/>
                    <a:pt x="3947" y="18"/>
                    <a:pt x="3855" y="56"/>
                  </a:cubicBezTo>
                  <a:lnTo>
                    <a:pt x="545" y="1447"/>
                  </a:lnTo>
                  <a:cubicBezTo>
                    <a:pt x="179" y="1599"/>
                    <a:pt x="1" y="2027"/>
                    <a:pt x="161" y="2402"/>
                  </a:cubicBezTo>
                  <a:lnTo>
                    <a:pt x="259" y="2652"/>
                  </a:lnTo>
                  <a:cubicBezTo>
                    <a:pt x="380" y="2926"/>
                    <a:pt x="650" y="3094"/>
                    <a:pt x="932" y="3094"/>
                  </a:cubicBezTo>
                  <a:cubicBezTo>
                    <a:pt x="1026" y="3094"/>
                    <a:pt x="1122" y="3076"/>
                    <a:pt x="1214" y="3035"/>
                  </a:cubicBezTo>
                  <a:lnTo>
                    <a:pt x="4524" y="1652"/>
                  </a:lnTo>
                  <a:cubicBezTo>
                    <a:pt x="4898" y="1492"/>
                    <a:pt x="5068" y="1064"/>
                    <a:pt x="4916" y="698"/>
                  </a:cubicBezTo>
                  <a:lnTo>
                    <a:pt x="4809" y="448"/>
                  </a:lnTo>
                  <a:cubicBezTo>
                    <a:pt x="4695" y="166"/>
                    <a:pt x="4424" y="0"/>
                    <a:pt x="4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43724" y="2388808"/>
              <a:ext cx="150965" cy="245207"/>
            </a:xfrm>
            <a:custGeom>
              <a:avLst/>
              <a:gdLst/>
              <a:ahLst/>
              <a:cxnLst/>
              <a:rect l="l" t="t" r="r" b="b"/>
              <a:pathLst>
                <a:path w="2044" h="3320" extrusionOk="0">
                  <a:moveTo>
                    <a:pt x="794" y="1"/>
                  </a:moveTo>
                  <a:lnTo>
                    <a:pt x="0" y="331"/>
                  </a:lnTo>
                  <a:lnTo>
                    <a:pt x="1258" y="3320"/>
                  </a:lnTo>
                  <a:lnTo>
                    <a:pt x="2043" y="2989"/>
                  </a:lnTo>
                  <a:lnTo>
                    <a:pt x="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184278" y="2479801"/>
              <a:ext cx="207613" cy="179917"/>
            </a:xfrm>
            <a:custGeom>
              <a:avLst/>
              <a:gdLst/>
              <a:ahLst/>
              <a:cxnLst/>
              <a:rect l="l" t="t" r="r" b="b"/>
              <a:pathLst>
                <a:path w="2811" h="2436" extrusionOk="0">
                  <a:moveTo>
                    <a:pt x="1820" y="0"/>
                  </a:moveTo>
                  <a:lnTo>
                    <a:pt x="0" y="1749"/>
                  </a:lnTo>
                  <a:lnTo>
                    <a:pt x="295" y="2435"/>
                  </a:lnTo>
                  <a:lnTo>
                    <a:pt x="2811" y="2364"/>
                  </a:lnTo>
                  <a:lnTo>
                    <a:pt x="1820"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13"/>
          <p:cNvGrpSpPr/>
          <p:nvPr/>
        </p:nvGrpSpPr>
        <p:grpSpPr>
          <a:xfrm rot="-4949399">
            <a:off x="3730837" y="4796666"/>
            <a:ext cx="1165455" cy="377862"/>
            <a:chOff x="-1760999" y="1531077"/>
            <a:chExt cx="829653" cy="268989"/>
          </a:xfrm>
        </p:grpSpPr>
        <p:sp>
          <p:nvSpPr>
            <p:cNvPr id="295" name="Google Shape;295;p13"/>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13"/>
          <p:cNvGrpSpPr/>
          <p:nvPr/>
        </p:nvGrpSpPr>
        <p:grpSpPr>
          <a:xfrm rot="2856303">
            <a:off x="4942825" y="4570409"/>
            <a:ext cx="671214" cy="1105236"/>
            <a:chOff x="-950547" y="820788"/>
            <a:chExt cx="477785" cy="786731"/>
          </a:xfrm>
        </p:grpSpPr>
        <p:sp>
          <p:nvSpPr>
            <p:cNvPr id="301" name="Google Shape;301;p13"/>
            <p:cNvSpPr/>
            <p:nvPr/>
          </p:nvSpPr>
          <p:spPr>
            <a:xfrm>
              <a:off x="-920929" y="1002625"/>
              <a:ext cx="448167" cy="604893"/>
            </a:xfrm>
            <a:custGeom>
              <a:avLst/>
              <a:gdLst/>
              <a:ahLst/>
              <a:cxnLst/>
              <a:rect l="l" t="t" r="r" b="b"/>
              <a:pathLst>
                <a:path w="6068" h="8190" extrusionOk="0">
                  <a:moveTo>
                    <a:pt x="2936" y="1"/>
                  </a:moveTo>
                  <a:lnTo>
                    <a:pt x="1" y="1357"/>
                  </a:lnTo>
                  <a:lnTo>
                    <a:pt x="2900" y="7628"/>
                  </a:lnTo>
                  <a:cubicBezTo>
                    <a:pt x="3063" y="7980"/>
                    <a:pt x="3417" y="8189"/>
                    <a:pt x="3787" y="8189"/>
                  </a:cubicBezTo>
                  <a:cubicBezTo>
                    <a:pt x="3923" y="8189"/>
                    <a:pt x="4062" y="8161"/>
                    <a:pt x="4194" y="8101"/>
                  </a:cubicBezTo>
                  <a:lnTo>
                    <a:pt x="5362" y="7557"/>
                  </a:lnTo>
                  <a:cubicBezTo>
                    <a:pt x="5853" y="7334"/>
                    <a:pt x="6067" y="6754"/>
                    <a:pt x="5835" y="6263"/>
                  </a:cubicBezTo>
                  <a:lnTo>
                    <a:pt x="2936"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950547" y="939403"/>
              <a:ext cx="253701" cy="179252"/>
            </a:xfrm>
            <a:custGeom>
              <a:avLst/>
              <a:gdLst/>
              <a:ahLst/>
              <a:cxnLst/>
              <a:rect l="l" t="t" r="r" b="b"/>
              <a:pathLst>
                <a:path w="3435" h="2427" extrusionOk="0">
                  <a:moveTo>
                    <a:pt x="2944" y="0"/>
                  </a:moveTo>
                  <a:lnTo>
                    <a:pt x="0" y="1365"/>
                  </a:lnTo>
                  <a:lnTo>
                    <a:pt x="500" y="2427"/>
                  </a:lnTo>
                  <a:lnTo>
                    <a:pt x="3435" y="1071"/>
                  </a:lnTo>
                  <a:lnTo>
                    <a:pt x="29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797659" y="1179367"/>
              <a:ext cx="252371" cy="356732"/>
            </a:xfrm>
            <a:custGeom>
              <a:avLst/>
              <a:gdLst/>
              <a:ahLst/>
              <a:cxnLst/>
              <a:rect l="l" t="t" r="r" b="b"/>
              <a:pathLst>
                <a:path w="3417" h="4830" extrusionOk="0">
                  <a:moveTo>
                    <a:pt x="1080" y="1"/>
                  </a:moveTo>
                  <a:cubicBezTo>
                    <a:pt x="975" y="1"/>
                    <a:pt x="868" y="23"/>
                    <a:pt x="767" y="70"/>
                  </a:cubicBezTo>
                  <a:lnTo>
                    <a:pt x="526" y="177"/>
                  </a:lnTo>
                  <a:cubicBezTo>
                    <a:pt x="161" y="346"/>
                    <a:pt x="0" y="783"/>
                    <a:pt x="170" y="1149"/>
                  </a:cubicBezTo>
                  <a:lnTo>
                    <a:pt x="1677" y="4405"/>
                  </a:lnTo>
                  <a:cubicBezTo>
                    <a:pt x="1801" y="4672"/>
                    <a:pt x="2067" y="4830"/>
                    <a:pt x="2344" y="4830"/>
                  </a:cubicBezTo>
                  <a:cubicBezTo>
                    <a:pt x="2446" y="4830"/>
                    <a:pt x="2551" y="4808"/>
                    <a:pt x="2650" y="4762"/>
                  </a:cubicBezTo>
                  <a:lnTo>
                    <a:pt x="2891" y="4646"/>
                  </a:lnTo>
                  <a:cubicBezTo>
                    <a:pt x="3256" y="4477"/>
                    <a:pt x="3417" y="4040"/>
                    <a:pt x="3247" y="3674"/>
                  </a:cubicBezTo>
                  <a:lnTo>
                    <a:pt x="1740" y="418"/>
                  </a:lnTo>
                  <a:cubicBezTo>
                    <a:pt x="1617" y="153"/>
                    <a:pt x="1354" y="1"/>
                    <a:pt x="10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903129" y="1041475"/>
              <a:ext cx="243877" cy="158203"/>
            </a:xfrm>
            <a:custGeom>
              <a:avLst/>
              <a:gdLst/>
              <a:ahLst/>
              <a:cxnLst/>
              <a:rect l="l" t="t" r="r" b="b"/>
              <a:pathLst>
                <a:path w="3302" h="2142" extrusionOk="0">
                  <a:moveTo>
                    <a:pt x="2945" y="1"/>
                  </a:moveTo>
                  <a:lnTo>
                    <a:pt x="1" y="1366"/>
                  </a:lnTo>
                  <a:lnTo>
                    <a:pt x="358" y="2142"/>
                  </a:lnTo>
                  <a:lnTo>
                    <a:pt x="3302" y="777"/>
                  </a:lnTo>
                  <a:lnTo>
                    <a:pt x="29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939320" y="820788"/>
              <a:ext cx="183905" cy="208943"/>
            </a:xfrm>
            <a:custGeom>
              <a:avLst/>
              <a:gdLst/>
              <a:ahLst/>
              <a:cxnLst/>
              <a:rect l="l" t="t" r="r" b="b"/>
              <a:pathLst>
                <a:path w="2490" h="2829" extrusionOk="0">
                  <a:moveTo>
                    <a:pt x="678" y="0"/>
                  </a:moveTo>
                  <a:lnTo>
                    <a:pt x="0" y="313"/>
                  </a:lnTo>
                  <a:lnTo>
                    <a:pt x="161" y="2828"/>
                  </a:lnTo>
                  <a:lnTo>
                    <a:pt x="2489" y="1749"/>
                  </a:lnTo>
                  <a:lnTo>
                    <a:pt x="678"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13"/>
          <p:cNvSpPr/>
          <p:nvPr/>
        </p:nvSpPr>
        <p:spPr>
          <a:xfrm rot="2392388">
            <a:off x="-222631" y="4240195"/>
            <a:ext cx="2460532" cy="2264989"/>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rot="-3939852">
            <a:off x="-160289" y="-1890665"/>
            <a:ext cx="2786306" cy="3812829"/>
          </a:xfrm>
          <a:custGeom>
            <a:avLst/>
            <a:gdLst/>
            <a:ahLst/>
            <a:cxnLst/>
            <a:rect l="l" t="t" r="r" b="b"/>
            <a:pathLst>
              <a:path w="2088" h="2713" extrusionOk="0">
                <a:moveTo>
                  <a:pt x="420" y="0"/>
                </a:moveTo>
                <a:lnTo>
                  <a:pt x="0" y="1294"/>
                </a:lnTo>
                <a:lnTo>
                  <a:pt x="2088" y="2712"/>
                </a:lnTo>
                <a:lnTo>
                  <a:pt x="420"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rot="-1596594">
            <a:off x="7291658" y="-584222"/>
            <a:ext cx="2391760" cy="2151632"/>
          </a:xfrm>
          <a:custGeom>
            <a:avLst/>
            <a:gdLst/>
            <a:ahLst/>
            <a:cxnLst/>
            <a:rect l="l" t="t" r="r" b="b"/>
            <a:pathLst>
              <a:path w="2650" h="1589" extrusionOk="0">
                <a:moveTo>
                  <a:pt x="0" y="0"/>
                </a:moveTo>
                <a:lnTo>
                  <a:pt x="1990" y="1588"/>
                </a:lnTo>
                <a:lnTo>
                  <a:pt x="2650" y="455"/>
                </a:lnTo>
                <a:lnTo>
                  <a:pt x="0"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rot="1650757">
            <a:off x="6948772" y="4090588"/>
            <a:ext cx="2840537" cy="1981831"/>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 name="Google Shape;311;p13"/>
          <p:cNvSpPr txBox="1">
            <a:spLocks noGrp="1"/>
          </p:cNvSpPr>
          <p:nvPr>
            <p:ph type="title" idx="2"/>
          </p:nvPr>
        </p:nvSpPr>
        <p:spPr>
          <a:xfrm>
            <a:off x="879125" y="1657400"/>
            <a:ext cx="23055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2" name="Google Shape;312;p13"/>
          <p:cNvSpPr txBox="1">
            <a:spLocks noGrp="1"/>
          </p:cNvSpPr>
          <p:nvPr>
            <p:ph type="subTitle" idx="1"/>
          </p:nvPr>
        </p:nvSpPr>
        <p:spPr>
          <a:xfrm>
            <a:off x="879125" y="2243925"/>
            <a:ext cx="23055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3" name="Google Shape;313;p13"/>
          <p:cNvSpPr txBox="1">
            <a:spLocks noGrp="1"/>
          </p:cNvSpPr>
          <p:nvPr>
            <p:ph type="title" idx="3"/>
          </p:nvPr>
        </p:nvSpPr>
        <p:spPr>
          <a:xfrm>
            <a:off x="5959369" y="1657400"/>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4" name="Google Shape;314;p13"/>
          <p:cNvSpPr txBox="1">
            <a:spLocks noGrp="1"/>
          </p:cNvSpPr>
          <p:nvPr>
            <p:ph type="subTitle" idx="4"/>
          </p:nvPr>
        </p:nvSpPr>
        <p:spPr>
          <a:xfrm>
            <a:off x="5959369" y="224392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5" name="Google Shape;315;p13"/>
          <p:cNvSpPr txBox="1">
            <a:spLocks noGrp="1"/>
          </p:cNvSpPr>
          <p:nvPr>
            <p:ph type="title" idx="5"/>
          </p:nvPr>
        </p:nvSpPr>
        <p:spPr>
          <a:xfrm>
            <a:off x="879125" y="3118638"/>
            <a:ext cx="23055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6" name="Google Shape;316;p13"/>
          <p:cNvSpPr txBox="1">
            <a:spLocks noGrp="1"/>
          </p:cNvSpPr>
          <p:nvPr>
            <p:ph type="subTitle" idx="6"/>
          </p:nvPr>
        </p:nvSpPr>
        <p:spPr>
          <a:xfrm>
            <a:off x="879125" y="3705163"/>
            <a:ext cx="23055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7" name="Google Shape;317;p13"/>
          <p:cNvSpPr txBox="1">
            <a:spLocks noGrp="1"/>
          </p:cNvSpPr>
          <p:nvPr>
            <p:ph type="title" idx="7"/>
          </p:nvPr>
        </p:nvSpPr>
        <p:spPr>
          <a:xfrm>
            <a:off x="5959369" y="3118638"/>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5"/>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8" name="Google Shape;318;p13"/>
          <p:cNvSpPr txBox="1">
            <a:spLocks noGrp="1"/>
          </p:cNvSpPr>
          <p:nvPr>
            <p:ph type="subTitle" idx="8"/>
          </p:nvPr>
        </p:nvSpPr>
        <p:spPr>
          <a:xfrm>
            <a:off x="5959369" y="3705163"/>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9" name="Google Shape;319;p13"/>
          <p:cNvSpPr txBox="1">
            <a:spLocks noGrp="1"/>
          </p:cNvSpPr>
          <p:nvPr>
            <p:ph type="title" idx="9" hasCustomPrompt="1"/>
          </p:nvPr>
        </p:nvSpPr>
        <p:spPr>
          <a:xfrm>
            <a:off x="3204175" y="1772175"/>
            <a:ext cx="1151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0" name="Google Shape;320;p13"/>
          <p:cNvSpPr txBox="1">
            <a:spLocks noGrp="1"/>
          </p:cNvSpPr>
          <p:nvPr>
            <p:ph type="title" idx="13" hasCustomPrompt="1"/>
          </p:nvPr>
        </p:nvSpPr>
        <p:spPr>
          <a:xfrm>
            <a:off x="4790891" y="1772175"/>
            <a:ext cx="1151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1" name="Google Shape;321;p13"/>
          <p:cNvSpPr txBox="1">
            <a:spLocks noGrp="1"/>
          </p:cNvSpPr>
          <p:nvPr>
            <p:ph type="title" idx="14" hasCustomPrompt="1"/>
          </p:nvPr>
        </p:nvSpPr>
        <p:spPr>
          <a:xfrm>
            <a:off x="3204175" y="3233400"/>
            <a:ext cx="1151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4"/>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2" name="Google Shape;322;p13"/>
          <p:cNvSpPr txBox="1">
            <a:spLocks noGrp="1"/>
          </p:cNvSpPr>
          <p:nvPr>
            <p:ph type="title" idx="15" hasCustomPrompt="1"/>
          </p:nvPr>
        </p:nvSpPr>
        <p:spPr>
          <a:xfrm>
            <a:off x="4790891" y="3233400"/>
            <a:ext cx="1151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385"/>
        <p:cNvGrpSpPr/>
        <p:nvPr/>
      </p:nvGrpSpPr>
      <p:grpSpPr>
        <a:xfrm>
          <a:off x="0" y="0"/>
          <a:ext cx="0" cy="0"/>
          <a:chOff x="0" y="0"/>
          <a:chExt cx="0" cy="0"/>
        </a:xfrm>
      </p:grpSpPr>
      <p:grpSp>
        <p:nvGrpSpPr>
          <p:cNvPr id="386" name="Google Shape;386;p16"/>
          <p:cNvGrpSpPr/>
          <p:nvPr/>
        </p:nvGrpSpPr>
        <p:grpSpPr>
          <a:xfrm>
            <a:off x="-1" y="334150"/>
            <a:ext cx="9177679" cy="4483500"/>
            <a:chOff x="176375" y="334150"/>
            <a:chExt cx="8717400" cy="4483500"/>
          </a:xfrm>
        </p:grpSpPr>
        <p:cxnSp>
          <p:nvCxnSpPr>
            <p:cNvPr id="387" name="Google Shape;387;p16"/>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88" name="Google Shape;388;p16"/>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89" name="Google Shape;389;p16"/>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0" name="Google Shape;390;p16"/>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1" name="Google Shape;391;p16"/>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2" name="Google Shape;392;p16"/>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3" name="Google Shape;393;p16"/>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4" name="Google Shape;394;p16"/>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5" name="Google Shape;395;p16"/>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6" name="Google Shape;396;p16"/>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7" name="Google Shape;397;p16"/>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8" name="Google Shape;398;p16"/>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399" name="Google Shape;399;p16"/>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400" name="Google Shape;400;p16"/>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401" name="Google Shape;401;p16"/>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402" name="Google Shape;402;p16"/>
          <p:cNvSpPr/>
          <p:nvPr/>
        </p:nvSpPr>
        <p:spPr>
          <a:xfrm rot="580744">
            <a:off x="2606886" y="-2151084"/>
            <a:ext cx="11827740" cy="7819598"/>
          </a:xfrm>
          <a:custGeom>
            <a:avLst/>
            <a:gdLst/>
            <a:ahLst/>
            <a:cxnLst/>
            <a:rect l="l" t="t" r="r" b="b"/>
            <a:pathLst>
              <a:path w="2526" h="1670" extrusionOk="0">
                <a:moveTo>
                  <a:pt x="848" y="1"/>
                </a:moveTo>
                <a:lnTo>
                  <a:pt x="0" y="1669"/>
                </a:lnTo>
                <a:lnTo>
                  <a:pt x="2525" y="1669"/>
                </a:lnTo>
                <a:lnTo>
                  <a:pt x="848"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6"/>
          <p:cNvSpPr txBox="1">
            <a:spLocks noGrp="1"/>
          </p:cNvSpPr>
          <p:nvPr>
            <p:ph type="title"/>
          </p:nvPr>
        </p:nvSpPr>
        <p:spPr>
          <a:xfrm>
            <a:off x="4495800" y="2245200"/>
            <a:ext cx="39351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solidFill>
                  <a:schemeClr val="lt1"/>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04" name="Google Shape;404;p16"/>
          <p:cNvSpPr txBox="1">
            <a:spLocks noGrp="1"/>
          </p:cNvSpPr>
          <p:nvPr>
            <p:ph type="title" idx="2" hasCustomPrompt="1"/>
          </p:nvPr>
        </p:nvSpPr>
        <p:spPr>
          <a:xfrm>
            <a:off x="7315500" y="1432175"/>
            <a:ext cx="1115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405" name="Google Shape;405;p16"/>
          <p:cNvSpPr txBox="1">
            <a:spLocks noGrp="1"/>
          </p:cNvSpPr>
          <p:nvPr>
            <p:ph type="subTitle" idx="1"/>
          </p:nvPr>
        </p:nvSpPr>
        <p:spPr>
          <a:xfrm>
            <a:off x="4495800" y="2997925"/>
            <a:ext cx="3935100" cy="55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573"/>
        <p:cNvGrpSpPr/>
        <p:nvPr/>
      </p:nvGrpSpPr>
      <p:grpSpPr>
        <a:xfrm>
          <a:off x="0" y="0"/>
          <a:ext cx="0" cy="0"/>
          <a:chOff x="0" y="0"/>
          <a:chExt cx="0" cy="0"/>
        </a:xfrm>
      </p:grpSpPr>
      <p:grpSp>
        <p:nvGrpSpPr>
          <p:cNvPr id="574" name="Google Shape;574;p24"/>
          <p:cNvGrpSpPr/>
          <p:nvPr/>
        </p:nvGrpSpPr>
        <p:grpSpPr>
          <a:xfrm>
            <a:off x="-1" y="334150"/>
            <a:ext cx="9177679" cy="4483500"/>
            <a:chOff x="176375" y="334150"/>
            <a:chExt cx="8717400" cy="4483500"/>
          </a:xfrm>
        </p:grpSpPr>
        <p:cxnSp>
          <p:nvCxnSpPr>
            <p:cNvPr id="575" name="Google Shape;575;p24"/>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76" name="Google Shape;576;p24"/>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77" name="Google Shape;577;p24"/>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78" name="Google Shape;578;p24"/>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79" name="Google Shape;579;p24"/>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0" name="Google Shape;580;p24"/>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1" name="Google Shape;581;p24"/>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2" name="Google Shape;582;p24"/>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3" name="Google Shape;583;p24"/>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4" name="Google Shape;584;p24"/>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5" name="Google Shape;585;p24"/>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6" name="Google Shape;586;p24"/>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7" name="Google Shape;587;p24"/>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8" name="Google Shape;588;p24"/>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589" name="Google Shape;589;p24"/>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590" name="Google Shape;590;p24"/>
          <p:cNvSpPr/>
          <p:nvPr/>
        </p:nvSpPr>
        <p:spPr>
          <a:xfrm rot="-5400000">
            <a:off x="3543940" y="2379804"/>
            <a:ext cx="1120206" cy="5568786"/>
          </a:xfrm>
          <a:custGeom>
            <a:avLst/>
            <a:gdLst/>
            <a:ahLst/>
            <a:cxnLst/>
            <a:rect l="l" t="t" r="r" b="b"/>
            <a:pathLst>
              <a:path w="7388" h="15265" extrusionOk="0">
                <a:moveTo>
                  <a:pt x="1" y="1"/>
                </a:moveTo>
                <a:lnTo>
                  <a:pt x="1" y="15265"/>
                </a:lnTo>
                <a:lnTo>
                  <a:pt x="7387" y="9136"/>
                </a:lnTo>
                <a:lnTo>
                  <a:pt x="1"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rot="4681512">
            <a:off x="7938227" y="-1693578"/>
            <a:ext cx="1681587" cy="3692941"/>
          </a:xfrm>
          <a:custGeom>
            <a:avLst/>
            <a:gdLst/>
            <a:ahLst/>
            <a:cxnLst/>
            <a:rect l="l" t="t" r="r" b="b"/>
            <a:pathLst>
              <a:path w="7388" h="15265" extrusionOk="0">
                <a:moveTo>
                  <a:pt x="1" y="1"/>
                </a:moveTo>
                <a:lnTo>
                  <a:pt x="1" y="15265"/>
                </a:lnTo>
                <a:lnTo>
                  <a:pt x="7387" y="9136"/>
                </a:lnTo>
                <a:lnTo>
                  <a:pt x="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rot="4681512">
            <a:off x="-891448" y="-1412578"/>
            <a:ext cx="1681587" cy="3692941"/>
          </a:xfrm>
          <a:custGeom>
            <a:avLst/>
            <a:gdLst/>
            <a:ahLst/>
            <a:cxnLst/>
            <a:rect l="l" t="t" r="r" b="b"/>
            <a:pathLst>
              <a:path w="7388" h="15265" extrusionOk="0">
                <a:moveTo>
                  <a:pt x="1" y="1"/>
                </a:moveTo>
                <a:lnTo>
                  <a:pt x="1" y="15265"/>
                </a:lnTo>
                <a:lnTo>
                  <a:pt x="7387" y="9136"/>
                </a:lnTo>
                <a:lnTo>
                  <a:pt x="1"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4" name="Google Shape;594;p24"/>
          <p:cNvSpPr txBox="1">
            <a:spLocks noGrp="1"/>
          </p:cNvSpPr>
          <p:nvPr>
            <p:ph type="title" idx="2"/>
          </p:nvPr>
        </p:nvSpPr>
        <p:spPr>
          <a:xfrm>
            <a:off x="713110" y="3345075"/>
            <a:ext cx="2097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5" name="Google Shape;595;p24"/>
          <p:cNvSpPr txBox="1">
            <a:spLocks noGrp="1"/>
          </p:cNvSpPr>
          <p:nvPr>
            <p:ph type="subTitle" idx="1"/>
          </p:nvPr>
        </p:nvSpPr>
        <p:spPr>
          <a:xfrm>
            <a:off x="713110" y="3739250"/>
            <a:ext cx="20979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6" name="Google Shape;596;p24"/>
          <p:cNvSpPr txBox="1">
            <a:spLocks noGrp="1"/>
          </p:cNvSpPr>
          <p:nvPr>
            <p:ph type="title" idx="3"/>
          </p:nvPr>
        </p:nvSpPr>
        <p:spPr>
          <a:xfrm>
            <a:off x="6332932" y="3345075"/>
            <a:ext cx="20979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7" name="Google Shape;597;p24"/>
          <p:cNvSpPr txBox="1">
            <a:spLocks noGrp="1"/>
          </p:cNvSpPr>
          <p:nvPr>
            <p:ph type="subTitle" idx="4"/>
          </p:nvPr>
        </p:nvSpPr>
        <p:spPr>
          <a:xfrm>
            <a:off x="6332925" y="3739250"/>
            <a:ext cx="2097900" cy="64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98" name="Google Shape;598;p24"/>
          <p:cNvSpPr txBox="1">
            <a:spLocks noGrp="1"/>
          </p:cNvSpPr>
          <p:nvPr>
            <p:ph type="title" idx="5"/>
          </p:nvPr>
        </p:nvSpPr>
        <p:spPr>
          <a:xfrm>
            <a:off x="713100" y="1831750"/>
            <a:ext cx="2097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99" name="Google Shape;599;p24"/>
          <p:cNvSpPr txBox="1">
            <a:spLocks noGrp="1"/>
          </p:cNvSpPr>
          <p:nvPr>
            <p:ph type="subTitle" idx="6"/>
          </p:nvPr>
        </p:nvSpPr>
        <p:spPr>
          <a:xfrm>
            <a:off x="713100" y="2225925"/>
            <a:ext cx="20979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0" name="Google Shape;600;p24"/>
          <p:cNvSpPr txBox="1">
            <a:spLocks noGrp="1"/>
          </p:cNvSpPr>
          <p:nvPr>
            <p:ph type="title" idx="7"/>
          </p:nvPr>
        </p:nvSpPr>
        <p:spPr>
          <a:xfrm>
            <a:off x="6332943" y="1831750"/>
            <a:ext cx="20979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01" name="Google Shape;601;p24"/>
          <p:cNvSpPr txBox="1">
            <a:spLocks noGrp="1"/>
          </p:cNvSpPr>
          <p:nvPr>
            <p:ph type="subTitle" idx="8"/>
          </p:nvPr>
        </p:nvSpPr>
        <p:spPr>
          <a:xfrm>
            <a:off x="6332935" y="2225925"/>
            <a:ext cx="2097900" cy="64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2">
  <p:cSld name="CUSTOM_7_2">
    <p:spTree>
      <p:nvGrpSpPr>
        <p:cNvPr id="1" name="Shape 635"/>
        <p:cNvGrpSpPr/>
        <p:nvPr/>
      </p:nvGrpSpPr>
      <p:grpSpPr>
        <a:xfrm>
          <a:off x="0" y="0"/>
          <a:ext cx="0" cy="0"/>
          <a:chOff x="0" y="0"/>
          <a:chExt cx="0" cy="0"/>
        </a:xfrm>
      </p:grpSpPr>
      <p:grpSp>
        <p:nvGrpSpPr>
          <p:cNvPr id="636" name="Google Shape;636;p26"/>
          <p:cNvGrpSpPr/>
          <p:nvPr/>
        </p:nvGrpSpPr>
        <p:grpSpPr>
          <a:xfrm>
            <a:off x="-1" y="334150"/>
            <a:ext cx="9177679" cy="4483500"/>
            <a:chOff x="176375" y="334150"/>
            <a:chExt cx="8717400" cy="4483500"/>
          </a:xfrm>
        </p:grpSpPr>
        <p:cxnSp>
          <p:nvCxnSpPr>
            <p:cNvPr id="637" name="Google Shape;637;p26"/>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38" name="Google Shape;638;p26"/>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39" name="Google Shape;639;p26"/>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0" name="Google Shape;640;p26"/>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1" name="Google Shape;641;p26"/>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2" name="Google Shape;642;p26"/>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3" name="Google Shape;643;p26"/>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4" name="Google Shape;644;p26"/>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5" name="Google Shape;645;p26"/>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6" name="Google Shape;646;p26"/>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7" name="Google Shape;647;p26"/>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8" name="Google Shape;648;p26"/>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49" name="Google Shape;649;p26"/>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50" name="Google Shape;650;p26"/>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651" name="Google Shape;651;p26"/>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652" name="Google Shape;652;p2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3" name="Google Shape;653;p26"/>
          <p:cNvSpPr txBox="1">
            <a:spLocks noGrp="1"/>
          </p:cNvSpPr>
          <p:nvPr>
            <p:ph type="title" idx="2"/>
          </p:nvPr>
        </p:nvSpPr>
        <p:spPr>
          <a:xfrm>
            <a:off x="713100" y="1858975"/>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54" name="Google Shape;654;p26"/>
          <p:cNvSpPr txBox="1">
            <a:spLocks noGrp="1"/>
          </p:cNvSpPr>
          <p:nvPr>
            <p:ph type="subTitle" idx="1"/>
          </p:nvPr>
        </p:nvSpPr>
        <p:spPr>
          <a:xfrm>
            <a:off x="713100" y="23412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5" name="Google Shape;655;p26"/>
          <p:cNvSpPr txBox="1">
            <a:spLocks noGrp="1"/>
          </p:cNvSpPr>
          <p:nvPr>
            <p:ph type="title" idx="3"/>
          </p:nvPr>
        </p:nvSpPr>
        <p:spPr>
          <a:xfrm>
            <a:off x="3578948" y="1858975"/>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56" name="Google Shape;656;p26"/>
          <p:cNvSpPr txBox="1">
            <a:spLocks noGrp="1"/>
          </p:cNvSpPr>
          <p:nvPr>
            <p:ph type="subTitle" idx="4"/>
          </p:nvPr>
        </p:nvSpPr>
        <p:spPr>
          <a:xfrm>
            <a:off x="3578948" y="23412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7" name="Google Shape;657;p26"/>
          <p:cNvSpPr txBox="1">
            <a:spLocks noGrp="1"/>
          </p:cNvSpPr>
          <p:nvPr>
            <p:ph type="title" idx="5"/>
          </p:nvPr>
        </p:nvSpPr>
        <p:spPr>
          <a:xfrm>
            <a:off x="713100" y="363230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58" name="Google Shape;658;p26"/>
          <p:cNvSpPr txBox="1">
            <a:spLocks noGrp="1"/>
          </p:cNvSpPr>
          <p:nvPr>
            <p:ph type="subTitle" idx="6"/>
          </p:nvPr>
        </p:nvSpPr>
        <p:spPr>
          <a:xfrm>
            <a:off x="713100" y="4114588"/>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9" name="Google Shape;659;p26"/>
          <p:cNvSpPr txBox="1">
            <a:spLocks noGrp="1"/>
          </p:cNvSpPr>
          <p:nvPr>
            <p:ph type="title" idx="7"/>
          </p:nvPr>
        </p:nvSpPr>
        <p:spPr>
          <a:xfrm>
            <a:off x="3578948" y="363230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0" name="Google Shape;660;p26"/>
          <p:cNvSpPr txBox="1">
            <a:spLocks noGrp="1"/>
          </p:cNvSpPr>
          <p:nvPr>
            <p:ph type="subTitle" idx="8"/>
          </p:nvPr>
        </p:nvSpPr>
        <p:spPr>
          <a:xfrm>
            <a:off x="3578948" y="4114588"/>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61" name="Google Shape;661;p26"/>
          <p:cNvSpPr txBox="1">
            <a:spLocks noGrp="1"/>
          </p:cNvSpPr>
          <p:nvPr>
            <p:ph type="title" idx="9"/>
          </p:nvPr>
        </p:nvSpPr>
        <p:spPr>
          <a:xfrm>
            <a:off x="6444802" y="1858975"/>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2" name="Google Shape;662;p26"/>
          <p:cNvSpPr txBox="1">
            <a:spLocks noGrp="1"/>
          </p:cNvSpPr>
          <p:nvPr>
            <p:ph type="subTitle" idx="13"/>
          </p:nvPr>
        </p:nvSpPr>
        <p:spPr>
          <a:xfrm>
            <a:off x="6444802" y="23412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63" name="Google Shape;663;p26"/>
          <p:cNvSpPr txBox="1">
            <a:spLocks noGrp="1"/>
          </p:cNvSpPr>
          <p:nvPr>
            <p:ph type="title" idx="14"/>
          </p:nvPr>
        </p:nvSpPr>
        <p:spPr>
          <a:xfrm>
            <a:off x="6444802" y="363230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4" name="Google Shape;664;p26"/>
          <p:cNvSpPr txBox="1">
            <a:spLocks noGrp="1"/>
          </p:cNvSpPr>
          <p:nvPr>
            <p:ph type="subTitle" idx="15"/>
          </p:nvPr>
        </p:nvSpPr>
        <p:spPr>
          <a:xfrm>
            <a:off x="6444802" y="4114588"/>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65" name="Google Shape;665;p26"/>
          <p:cNvSpPr/>
          <p:nvPr/>
        </p:nvSpPr>
        <p:spPr>
          <a:xfrm rot="7428166">
            <a:off x="-1760659" y="2601722"/>
            <a:ext cx="2460536" cy="2264989"/>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rot="-2320035">
            <a:off x="7124694" y="-1020174"/>
            <a:ext cx="2391758" cy="2151634"/>
          </a:xfrm>
          <a:custGeom>
            <a:avLst/>
            <a:gdLst/>
            <a:ahLst/>
            <a:cxnLst/>
            <a:rect l="l" t="t" r="r" b="b"/>
            <a:pathLst>
              <a:path w="2650" h="1589" extrusionOk="0">
                <a:moveTo>
                  <a:pt x="0" y="0"/>
                </a:moveTo>
                <a:lnTo>
                  <a:pt x="1990" y="1588"/>
                </a:lnTo>
                <a:lnTo>
                  <a:pt x="2650" y="455"/>
                </a:lnTo>
                <a:lnTo>
                  <a:pt x="0"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rot="-3494038">
            <a:off x="4937109" y="4793537"/>
            <a:ext cx="2840541" cy="1981832"/>
          </a:xfrm>
          <a:custGeom>
            <a:avLst/>
            <a:gdLst/>
            <a:ahLst/>
            <a:cxnLst/>
            <a:rect l="l" t="t" r="r" b="b"/>
            <a:pathLst>
              <a:path w="1740" h="1214" extrusionOk="0">
                <a:moveTo>
                  <a:pt x="1169" y="0"/>
                </a:moveTo>
                <a:lnTo>
                  <a:pt x="0" y="1214"/>
                </a:lnTo>
                <a:lnTo>
                  <a:pt x="1740" y="1214"/>
                </a:lnTo>
                <a:lnTo>
                  <a:pt x="1169"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728"/>
        <p:cNvGrpSpPr/>
        <p:nvPr/>
      </p:nvGrpSpPr>
      <p:grpSpPr>
        <a:xfrm>
          <a:off x="0" y="0"/>
          <a:ext cx="0" cy="0"/>
          <a:chOff x="0" y="0"/>
          <a:chExt cx="0" cy="0"/>
        </a:xfrm>
      </p:grpSpPr>
      <p:grpSp>
        <p:nvGrpSpPr>
          <p:cNvPr id="729" name="Google Shape;729;p29"/>
          <p:cNvGrpSpPr/>
          <p:nvPr/>
        </p:nvGrpSpPr>
        <p:grpSpPr>
          <a:xfrm>
            <a:off x="-1" y="334150"/>
            <a:ext cx="9177679" cy="4483500"/>
            <a:chOff x="176375" y="334150"/>
            <a:chExt cx="8717400" cy="4483500"/>
          </a:xfrm>
        </p:grpSpPr>
        <p:cxnSp>
          <p:nvCxnSpPr>
            <p:cNvPr id="730" name="Google Shape;730;p29"/>
            <p:cNvCxnSpPr/>
            <p:nvPr/>
          </p:nvCxnSpPr>
          <p:spPr>
            <a:xfrm>
              <a:off x="176375" y="334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1" name="Google Shape;731;p29"/>
            <p:cNvCxnSpPr/>
            <p:nvPr/>
          </p:nvCxnSpPr>
          <p:spPr>
            <a:xfrm>
              <a:off x="176375" y="654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2" name="Google Shape;732;p29"/>
            <p:cNvCxnSpPr/>
            <p:nvPr/>
          </p:nvCxnSpPr>
          <p:spPr>
            <a:xfrm>
              <a:off x="176375" y="974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3" name="Google Shape;733;p29"/>
            <p:cNvCxnSpPr/>
            <p:nvPr/>
          </p:nvCxnSpPr>
          <p:spPr>
            <a:xfrm>
              <a:off x="176375" y="1294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4" name="Google Shape;734;p29"/>
            <p:cNvCxnSpPr/>
            <p:nvPr/>
          </p:nvCxnSpPr>
          <p:spPr>
            <a:xfrm>
              <a:off x="176375" y="1615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5" name="Google Shape;735;p29"/>
            <p:cNvCxnSpPr/>
            <p:nvPr/>
          </p:nvCxnSpPr>
          <p:spPr>
            <a:xfrm>
              <a:off x="176375" y="1935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6" name="Google Shape;736;p29"/>
            <p:cNvCxnSpPr/>
            <p:nvPr/>
          </p:nvCxnSpPr>
          <p:spPr>
            <a:xfrm>
              <a:off x="176375" y="2255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7" name="Google Shape;737;p29"/>
            <p:cNvCxnSpPr/>
            <p:nvPr/>
          </p:nvCxnSpPr>
          <p:spPr>
            <a:xfrm>
              <a:off x="176375" y="2575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8" name="Google Shape;738;p29"/>
            <p:cNvCxnSpPr/>
            <p:nvPr/>
          </p:nvCxnSpPr>
          <p:spPr>
            <a:xfrm>
              <a:off x="176375" y="2896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39" name="Google Shape;739;p29"/>
            <p:cNvCxnSpPr/>
            <p:nvPr/>
          </p:nvCxnSpPr>
          <p:spPr>
            <a:xfrm>
              <a:off x="176375" y="3216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40" name="Google Shape;740;p29"/>
            <p:cNvCxnSpPr/>
            <p:nvPr/>
          </p:nvCxnSpPr>
          <p:spPr>
            <a:xfrm>
              <a:off x="176375" y="35366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41" name="Google Shape;741;p29"/>
            <p:cNvCxnSpPr/>
            <p:nvPr/>
          </p:nvCxnSpPr>
          <p:spPr>
            <a:xfrm>
              <a:off x="176375" y="38569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42" name="Google Shape;742;p29"/>
            <p:cNvCxnSpPr/>
            <p:nvPr/>
          </p:nvCxnSpPr>
          <p:spPr>
            <a:xfrm>
              <a:off x="176375" y="417715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43" name="Google Shape;743;p29"/>
            <p:cNvCxnSpPr/>
            <p:nvPr/>
          </p:nvCxnSpPr>
          <p:spPr>
            <a:xfrm>
              <a:off x="176375" y="4497400"/>
              <a:ext cx="8717400" cy="0"/>
            </a:xfrm>
            <a:prstGeom prst="straightConnector1">
              <a:avLst/>
            </a:prstGeom>
            <a:noFill/>
            <a:ln w="9525" cap="flat" cmpd="sng">
              <a:solidFill>
                <a:srgbClr val="E8E8E8"/>
              </a:solidFill>
              <a:prstDash val="solid"/>
              <a:round/>
              <a:headEnd type="none" w="med" len="med"/>
              <a:tailEnd type="none" w="med" len="med"/>
            </a:ln>
          </p:spPr>
        </p:cxnSp>
        <p:cxnSp>
          <p:nvCxnSpPr>
            <p:cNvPr id="744" name="Google Shape;744;p29"/>
            <p:cNvCxnSpPr/>
            <p:nvPr/>
          </p:nvCxnSpPr>
          <p:spPr>
            <a:xfrm>
              <a:off x="176375" y="4817650"/>
              <a:ext cx="8717400" cy="0"/>
            </a:xfrm>
            <a:prstGeom prst="straightConnector1">
              <a:avLst/>
            </a:prstGeom>
            <a:noFill/>
            <a:ln w="9525" cap="flat" cmpd="sng">
              <a:solidFill>
                <a:srgbClr val="E8E8E8"/>
              </a:solidFill>
              <a:prstDash val="solid"/>
              <a:round/>
              <a:headEnd type="none" w="med" len="med"/>
              <a:tailEnd type="none" w="med" len="med"/>
            </a:ln>
          </p:spPr>
        </p:cxnSp>
      </p:grpSp>
      <p:sp>
        <p:nvSpPr>
          <p:cNvPr id="745" name="Google Shape;745;p29"/>
          <p:cNvSpPr txBox="1">
            <a:spLocks noGrp="1"/>
          </p:cNvSpPr>
          <p:nvPr>
            <p:ph type="title"/>
          </p:nvPr>
        </p:nvSpPr>
        <p:spPr>
          <a:xfrm>
            <a:off x="713100" y="1139475"/>
            <a:ext cx="3434700" cy="873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6" name="Google Shape;746;p29"/>
          <p:cNvSpPr txBox="1">
            <a:spLocks noGrp="1"/>
          </p:cNvSpPr>
          <p:nvPr>
            <p:ph type="subTitle" idx="1"/>
          </p:nvPr>
        </p:nvSpPr>
        <p:spPr>
          <a:xfrm>
            <a:off x="720000" y="1965100"/>
            <a:ext cx="3434700" cy="14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7" name="Google Shape;747;p29"/>
          <p:cNvSpPr/>
          <p:nvPr/>
        </p:nvSpPr>
        <p:spPr>
          <a:xfrm rot="-975252">
            <a:off x="7095960" y="1662398"/>
            <a:ext cx="2978095" cy="4664365"/>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9"/>
          <p:cNvSpPr/>
          <p:nvPr/>
        </p:nvSpPr>
        <p:spPr>
          <a:xfrm>
            <a:off x="2541998" y="-885249"/>
            <a:ext cx="2186799" cy="203699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9"/>
          <p:cNvSpPr/>
          <p:nvPr/>
        </p:nvSpPr>
        <p:spPr>
          <a:xfrm rot="6072174">
            <a:off x="5099804" y="2814325"/>
            <a:ext cx="1336466" cy="4664348"/>
          </a:xfrm>
          <a:custGeom>
            <a:avLst/>
            <a:gdLst/>
            <a:ahLst/>
            <a:cxnLst/>
            <a:rect l="l" t="t" r="r" b="b"/>
            <a:pathLst>
              <a:path w="7798" h="20493" extrusionOk="0">
                <a:moveTo>
                  <a:pt x="7753" y="1"/>
                </a:moveTo>
                <a:lnTo>
                  <a:pt x="1" y="15934"/>
                </a:lnTo>
                <a:lnTo>
                  <a:pt x="7798" y="20492"/>
                </a:lnTo>
                <a:lnTo>
                  <a:pt x="7798" y="20492"/>
                </a:lnTo>
                <a:lnTo>
                  <a:pt x="7753"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9"/>
          <p:cNvSpPr/>
          <p:nvPr/>
        </p:nvSpPr>
        <p:spPr>
          <a:xfrm>
            <a:off x="5852428" y="-929037"/>
            <a:ext cx="4009001" cy="2124574"/>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1pPr>
            <a:lvl2pPr lvl="1"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2pPr>
            <a:lvl3pPr lvl="2"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3pPr>
            <a:lvl4pPr lvl="3"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4pPr>
            <a:lvl5pPr lvl="4"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5pPr>
            <a:lvl6pPr lvl="5"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6pPr>
            <a:lvl7pPr lvl="6"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7pPr>
            <a:lvl8pPr lvl="7"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8pPr>
            <a:lvl9pPr lvl="8" rtl="0">
              <a:spcBef>
                <a:spcPts val="0"/>
              </a:spcBef>
              <a:spcAft>
                <a:spcPts val="0"/>
              </a:spcAft>
              <a:buClr>
                <a:schemeClr val="dk1"/>
              </a:buClr>
              <a:buSzPts val="3500"/>
              <a:buFont typeface="Chelsea Market"/>
              <a:buNone/>
              <a:defRPr sz="3500">
                <a:solidFill>
                  <a:schemeClr val="dk1"/>
                </a:solidFill>
                <a:latin typeface="Chelsea Market"/>
                <a:ea typeface="Chelsea Market"/>
                <a:cs typeface="Chelsea Market"/>
                <a:sym typeface="Chelsea Market"/>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1pPr>
            <a:lvl2pPr marL="914400" lvl="1"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2pPr>
            <a:lvl3pPr marL="1371600" lvl="2"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3pPr>
            <a:lvl4pPr marL="1828800" lvl="3"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4pPr>
            <a:lvl5pPr marL="2286000" lvl="4"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5pPr>
            <a:lvl6pPr marL="2743200" lvl="5"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6pPr>
            <a:lvl7pPr marL="3200400" lvl="6"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7pPr>
            <a:lvl8pPr marL="3657600" lvl="7" indent="-3175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8pPr>
            <a:lvl9pPr marL="4114800" lvl="8" indent="-317500">
              <a:lnSpc>
                <a:spcPct val="115000"/>
              </a:lnSpc>
              <a:spcBef>
                <a:spcPts val="1600"/>
              </a:spcBef>
              <a:spcAft>
                <a:spcPts val="1600"/>
              </a:spcAft>
              <a:buClr>
                <a:schemeClr val="dk1"/>
              </a:buClr>
              <a:buSzPts val="1400"/>
              <a:buFont typeface="Questrial"/>
              <a:buChar char="■"/>
              <a:defRPr>
                <a:solidFill>
                  <a:schemeClr val="dk1"/>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8" r:id="rId4"/>
    <p:sldLayoutId id="2147483659" r:id="rId5"/>
    <p:sldLayoutId id="2147483662" r:id="rId6"/>
    <p:sldLayoutId id="2147483670" r:id="rId7"/>
    <p:sldLayoutId id="2147483672" r:id="rId8"/>
    <p:sldLayoutId id="2147483675" r:id="rId9"/>
    <p:sldLayoutId id="2147483676" r:id="rId10"/>
    <p:sldLayoutId id="2147483677" r:id="rId11"/>
    <p:sldLayoutId id="2147483678" r:id="rId12"/>
    <p:sldLayoutId id="2147483679" r:id="rId13"/>
    <p:sldLayoutId id="2147483680" r:id="rId14"/>
    <p:sldLayoutId id="214748368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77"/>
        <p:cNvGrpSpPr/>
        <p:nvPr/>
      </p:nvGrpSpPr>
      <p:grpSpPr>
        <a:xfrm>
          <a:off x="0" y="0"/>
          <a:ext cx="0" cy="0"/>
          <a:chOff x="0" y="0"/>
          <a:chExt cx="0" cy="0"/>
        </a:xfrm>
      </p:grpSpPr>
      <p:sp>
        <p:nvSpPr>
          <p:cNvPr id="878" name="Google Shape;878;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79" name="Google Shape;879;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hyperlink" Target="https://docs.google.com/spreadsheets/d/1D9tCRHfG-dWVaY3Z6ASmWxzvyugeCsHZ8lzsg53eaEM/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hyperlink" Target="https://www.freepik.com/free-photo/full-shot-kids-playing-together_16077878.htm/?utm_source=slidesgo_template&amp;utm_medium=referral-link&amp;utm_campaign=sg_resources&amp;utm_content=freepik" TargetMode="External"/><Relationship Id="rId7" Type="http://schemas.openxmlformats.org/officeDocument/2006/relationships/hyperlink" Target="https://www.flaticon.com/packs/kindergarten-24/?utm_source=slidesgo_template&amp;utm_medium=referral-link&amp;utm_campaign=sg_resources&amp;utm_content=flaticon"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www.freepik.com/free-vector/back-school-background-with-colorful-pencils_2497358.htm/?utm_source=slidesgo_template&amp;utm_medium=referral-link&amp;utm_campaign=sg_resources&amp;utm_content=freepik" TargetMode="External"/><Relationship Id="rId5" Type="http://schemas.openxmlformats.org/officeDocument/2006/relationships/hyperlink" Target="https://www.freepik.com/free-photo/full-shot-happy-teacher-posing-with-kids_10153216.htm/?utm_source=slidesgo_template&amp;utm_medium=referral-link&amp;utm_campaign=sg_resources&amp;utm_content=freepik" TargetMode="External"/><Relationship Id="rId4" Type="http://schemas.openxmlformats.org/officeDocument/2006/relationships/hyperlink" Target="https://www.freepik.com/free-photo/opened-pencil-case-with-wax-crayons-placed-kid-drawings_4892796.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6.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Chelsea+Market)"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hyperlink" Target="https://fonts.google.com/specimen/Questrial"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webp"/></Relationships>
</file>

<file path=ppt/slides/_rels/slide5.xml.rels><?xml version="1.0" encoding="UTF-8" standalone="yes"?>
<Relationships xmlns="http://schemas.openxmlformats.org/package/2006/relationships"><Relationship Id="rId3" Type="http://schemas.openxmlformats.org/officeDocument/2006/relationships/image" Target="../media/image2.webp"/><Relationship Id="rId7" Type="http://schemas.openxmlformats.org/officeDocument/2006/relationships/image" Target="../media/image5.webp"/><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web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5.webp"/><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6">
          <a:extLst>
            <a:ext uri="{FF2B5EF4-FFF2-40B4-BE49-F238E27FC236}">
              <a16:creationId xmlns:a16="http://schemas.microsoft.com/office/drawing/2014/main" id="{0592B249-0D11-C8DB-CFBA-186721BA3C40}"/>
            </a:ext>
          </a:extLst>
        </p:cNvPr>
        <p:cNvGrpSpPr/>
        <p:nvPr/>
      </p:nvGrpSpPr>
      <p:grpSpPr>
        <a:xfrm>
          <a:off x="0" y="0"/>
          <a:ext cx="0" cy="0"/>
          <a:chOff x="0" y="0"/>
          <a:chExt cx="0" cy="0"/>
        </a:xfrm>
      </p:grpSpPr>
      <p:sp>
        <p:nvSpPr>
          <p:cNvPr id="887" name="Google Shape;887;p39">
            <a:extLst>
              <a:ext uri="{FF2B5EF4-FFF2-40B4-BE49-F238E27FC236}">
                <a16:creationId xmlns:a16="http://schemas.microsoft.com/office/drawing/2014/main" id="{87D4C2B5-F7DE-FC9D-520D-5D47898419EF}"/>
              </a:ext>
            </a:extLst>
          </p:cNvPr>
          <p:cNvSpPr txBox="1">
            <a:spLocks noGrp="1"/>
          </p:cNvSpPr>
          <p:nvPr>
            <p:ph type="ctrTitle"/>
          </p:nvPr>
        </p:nvSpPr>
        <p:spPr>
          <a:xfrm>
            <a:off x="1254092" y="-3028706"/>
            <a:ext cx="6272400" cy="246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4000" dirty="0" err="1">
                <a:solidFill>
                  <a:srgbClr val="F6A049"/>
                </a:solidFill>
              </a:rPr>
              <a:t>Aplikasi</a:t>
            </a:r>
            <a:r>
              <a:rPr lang="en-ID" sz="4000" dirty="0">
                <a:solidFill>
                  <a:srgbClr val="F6A049"/>
                </a:solidFill>
              </a:rPr>
              <a:t> </a:t>
            </a:r>
            <a:r>
              <a:rPr lang="en-ID" sz="4000" dirty="0" err="1">
                <a:solidFill>
                  <a:srgbClr val="F6A049"/>
                </a:solidFill>
              </a:rPr>
              <a:t>Pendeteksi</a:t>
            </a:r>
            <a:r>
              <a:rPr lang="en-ID" sz="4000" dirty="0">
                <a:solidFill>
                  <a:srgbClr val="F6A049"/>
                </a:solidFill>
              </a:rPr>
              <a:t> </a:t>
            </a:r>
            <a:r>
              <a:rPr lang="en-ID" sz="4000" dirty="0" err="1">
                <a:solidFill>
                  <a:srgbClr val="F6A049"/>
                </a:solidFill>
              </a:rPr>
              <a:t>Warna</a:t>
            </a:r>
            <a:r>
              <a:rPr lang="en-ID" sz="4000" dirty="0">
                <a:solidFill>
                  <a:srgbClr val="F6A049"/>
                </a:solidFill>
              </a:rPr>
              <a:t> </a:t>
            </a:r>
            <a:r>
              <a:rPr lang="en-ID" sz="4000" dirty="0" err="1">
                <a:solidFill>
                  <a:srgbClr val="F6A049"/>
                </a:solidFill>
              </a:rPr>
              <a:t>Dominan</a:t>
            </a:r>
            <a:r>
              <a:rPr lang="en-ID" sz="4000" dirty="0">
                <a:solidFill>
                  <a:srgbClr val="F6A049"/>
                </a:solidFill>
              </a:rPr>
              <a:t> </a:t>
            </a:r>
            <a:r>
              <a:rPr lang="en-ID" sz="4000" dirty="0" err="1">
                <a:solidFill>
                  <a:srgbClr val="F6A049"/>
                </a:solidFill>
              </a:rPr>
              <a:t>Menggunakan</a:t>
            </a:r>
            <a:r>
              <a:rPr lang="en-ID" sz="4000" dirty="0">
                <a:solidFill>
                  <a:srgbClr val="F6A049"/>
                </a:solidFill>
              </a:rPr>
              <a:t> </a:t>
            </a:r>
            <a:r>
              <a:rPr lang="en-ID" sz="4000" dirty="0" err="1">
                <a:solidFill>
                  <a:srgbClr val="F6A049"/>
                </a:solidFill>
              </a:rPr>
              <a:t>KDTree</a:t>
            </a:r>
            <a:r>
              <a:rPr lang="en-ID" sz="4000" dirty="0">
                <a:solidFill>
                  <a:srgbClr val="F6A049"/>
                </a:solidFill>
              </a:rPr>
              <a:t> dan </a:t>
            </a:r>
            <a:r>
              <a:rPr lang="en-ID" sz="4000" dirty="0" err="1">
                <a:solidFill>
                  <a:srgbClr val="F6A049"/>
                </a:solidFill>
              </a:rPr>
              <a:t>ColorThief</a:t>
            </a:r>
            <a:endParaRPr lang="en-US" sz="4000" dirty="0">
              <a:solidFill>
                <a:srgbClr val="F6A049"/>
              </a:solidFill>
            </a:endParaRPr>
          </a:p>
        </p:txBody>
      </p:sp>
      <p:sp>
        <p:nvSpPr>
          <p:cNvPr id="889" name="Google Shape;889;p39">
            <a:extLst>
              <a:ext uri="{FF2B5EF4-FFF2-40B4-BE49-F238E27FC236}">
                <a16:creationId xmlns:a16="http://schemas.microsoft.com/office/drawing/2014/main" id="{01FE941E-4F3A-7B31-5595-C8EAB6D98E0B}"/>
              </a:ext>
            </a:extLst>
          </p:cNvPr>
          <p:cNvSpPr/>
          <p:nvPr/>
        </p:nvSpPr>
        <p:spPr>
          <a:xfrm>
            <a:off x="-2028931" y="2385492"/>
            <a:ext cx="320930" cy="286558"/>
          </a:xfrm>
          <a:custGeom>
            <a:avLst/>
            <a:gdLst/>
            <a:ahLst/>
            <a:cxnLst/>
            <a:rect l="l" t="t" r="r" b="b"/>
            <a:pathLst>
              <a:path w="1410" h="1259" extrusionOk="0">
                <a:moveTo>
                  <a:pt x="0" y="1"/>
                </a:moveTo>
                <a:lnTo>
                  <a:pt x="0" y="1259"/>
                </a:lnTo>
                <a:lnTo>
                  <a:pt x="1410" y="402"/>
                </a:lnTo>
                <a:lnTo>
                  <a:pt x="0"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a:extLst>
              <a:ext uri="{FF2B5EF4-FFF2-40B4-BE49-F238E27FC236}">
                <a16:creationId xmlns:a16="http://schemas.microsoft.com/office/drawing/2014/main" id="{F58F65FB-6428-E802-6D84-587E807F7F44}"/>
              </a:ext>
            </a:extLst>
          </p:cNvPr>
          <p:cNvSpPr/>
          <p:nvPr/>
        </p:nvSpPr>
        <p:spPr>
          <a:xfrm>
            <a:off x="-1460696" y="3744179"/>
            <a:ext cx="359624" cy="298621"/>
          </a:xfrm>
          <a:custGeom>
            <a:avLst/>
            <a:gdLst/>
            <a:ahLst/>
            <a:cxnLst/>
            <a:rect l="l" t="t" r="r" b="b"/>
            <a:pathLst>
              <a:path w="1580" h="1312" extrusionOk="0">
                <a:moveTo>
                  <a:pt x="1580" y="0"/>
                </a:moveTo>
                <a:lnTo>
                  <a:pt x="1" y="571"/>
                </a:lnTo>
                <a:lnTo>
                  <a:pt x="598" y="1312"/>
                </a:lnTo>
                <a:lnTo>
                  <a:pt x="1580"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a:extLst>
              <a:ext uri="{FF2B5EF4-FFF2-40B4-BE49-F238E27FC236}">
                <a16:creationId xmlns:a16="http://schemas.microsoft.com/office/drawing/2014/main" id="{5B99F310-82BE-58B2-A8C3-780FF17B0C0A}"/>
              </a:ext>
            </a:extLst>
          </p:cNvPr>
          <p:cNvSpPr/>
          <p:nvPr/>
        </p:nvSpPr>
        <p:spPr>
          <a:xfrm>
            <a:off x="-1775167" y="1466797"/>
            <a:ext cx="386027" cy="329348"/>
          </a:xfrm>
          <a:custGeom>
            <a:avLst/>
            <a:gdLst/>
            <a:ahLst/>
            <a:cxnLst/>
            <a:rect l="l" t="t" r="r" b="b"/>
            <a:pathLst>
              <a:path w="1696" h="1447" extrusionOk="0">
                <a:moveTo>
                  <a:pt x="1045" y="1"/>
                </a:moveTo>
                <a:lnTo>
                  <a:pt x="1" y="724"/>
                </a:lnTo>
                <a:lnTo>
                  <a:pt x="1696" y="1446"/>
                </a:lnTo>
                <a:lnTo>
                  <a:pt x="1045"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a:extLst>
              <a:ext uri="{FF2B5EF4-FFF2-40B4-BE49-F238E27FC236}">
                <a16:creationId xmlns:a16="http://schemas.microsoft.com/office/drawing/2014/main" id="{2445829B-3F80-474C-C958-DE7A7D753D7D}"/>
              </a:ext>
            </a:extLst>
          </p:cNvPr>
          <p:cNvSpPr/>
          <p:nvPr/>
        </p:nvSpPr>
        <p:spPr>
          <a:xfrm>
            <a:off x="10701498" y="1708438"/>
            <a:ext cx="459089" cy="383974"/>
          </a:xfrm>
          <a:custGeom>
            <a:avLst/>
            <a:gdLst/>
            <a:ahLst/>
            <a:cxnLst/>
            <a:rect l="l" t="t" r="r" b="b"/>
            <a:pathLst>
              <a:path w="2017" h="1687" extrusionOk="0">
                <a:moveTo>
                  <a:pt x="1660" y="1"/>
                </a:moveTo>
                <a:lnTo>
                  <a:pt x="1" y="1687"/>
                </a:lnTo>
                <a:lnTo>
                  <a:pt x="2017" y="1259"/>
                </a:lnTo>
                <a:lnTo>
                  <a:pt x="1660"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a:extLst>
              <a:ext uri="{FF2B5EF4-FFF2-40B4-BE49-F238E27FC236}">
                <a16:creationId xmlns:a16="http://schemas.microsoft.com/office/drawing/2014/main" id="{23F72739-4F9A-8B4A-9221-581744D40B54}"/>
              </a:ext>
            </a:extLst>
          </p:cNvPr>
          <p:cNvSpPr/>
          <p:nvPr/>
        </p:nvSpPr>
        <p:spPr>
          <a:xfrm rot="870134">
            <a:off x="10724281" y="3049437"/>
            <a:ext cx="469331" cy="241719"/>
          </a:xfrm>
          <a:custGeom>
            <a:avLst/>
            <a:gdLst/>
            <a:ahLst/>
            <a:cxnLst/>
            <a:rect l="l" t="t" r="r" b="b"/>
            <a:pathLst>
              <a:path w="2062" h="1062" extrusionOk="0">
                <a:moveTo>
                  <a:pt x="2061" y="0"/>
                </a:moveTo>
                <a:lnTo>
                  <a:pt x="0" y="624"/>
                </a:lnTo>
                <a:lnTo>
                  <a:pt x="2061" y="1062"/>
                </a:lnTo>
                <a:lnTo>
                  <a:pt x="2061"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9">
            <a:extLst>
              <a:ext uri="{FF2B5EF4-FFF2-40B4-BE49-F238E27FC236}">
                <a16:creationId xmlns:a16="http://schemas.microsoft.com/office/drawing/2014/main" id="{F711AD97-7F43-9CD3-4AD0-CBC7AA6BCE81}"/>
              </a:ext>
            </a:extLst>
          </p:cNvPr>
          <p:cNvSpPr/>
          <p:nvPr/>
        </p:nvSpPr>
        <p:spPr>
          <a:xfrm>
            <a:off x="10631476" y="3736916"/>
            <a:ext cx="320930" cy="221462"/>
          </a:xfrm>
          <a:custGeom>
            <a:avLst/>
            <a:gdLst/>
            <a:ahLst/>
            <a:cxnLst/>
            <a:rect l="l" t="t" r="r" b="b"/>
            <a:pathLst>
              <a:path w="1410" h="973" extrusionOk="0">
                <a:moveTo>
                  <a:pt x="0" y="0"/>
                </a:moveTo>
                <a:lnTo>
                  <a:pt x="1106" y="972"/>
                </a:lnTo>
                <a:lnTo>
                  <a:pt x="1410"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a:extLst>
              <a:ext uri="{FF2B5EF4-FFF2-40B4-BE49-F238E27FC236}">
                <a16:creationId xmlns:a16="http://schemas.microsoft.com/office/drawing/2014/main" id="{DCDD2BC8-259E-B898-E7A8-6F12AE5705A2}"/>
              </a:ext>
            </a:extLst>
          </p:cNvPr>
          <p:cNvSpPr/>
          <p:nvPr/>
        </p:nvSpPr>
        <p:spPr>
          <a:xfrm>
            <a:off x="-2337791" y="4604104"/>
            <a:ext cx="540346" cy="402182"/>
          </a:xfrm>
          <a:custGeom>
            <a:avLst/>
            <a:gdLst/>
            <a:ahLst/>
            <a:cxnLst/>
            <a:rect l="l" t="t" r="r" b="b"/>
            <a:pathLst>
              <a:path w="2374" h="1767" extrusionOk="0">
                <a:moveTo>
                  <a:pt x="2374" y="0"/>
                </a:moveTo>
                <a:lnTo>
                  <a:pt x="1" y="544"/>
                </a:lnTo>
                <a:lnTo>
                  <a:pt x="456" y="1767"/>
                </a:lnTo>
                <a:lnTo>
                  <a:pt x="2374" y="0"/>
                </a:lnTo>
                <a:close/>
              </a:path>
            </a:pathLst>
          </a:custGeom>
          <a:solidFill>
            <a:srgbClr val="F6A049"/>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a:extLst>
              <a:ext uri="{FF2B5EF4-FFF2-40B4-BE49-F238E27FC236}">
                <a16:creationId xmlns:a16="http://schemas.microsoft.com/office/drawing/2014/main" id="{6C0D968B-1725-70DE-692B-75760AD61713}"/>
              </a:ext>
            </a:extLst>
          </p:cNvPr>
          <p:cNvSpPr/>
          <p:nvPr/>
        </p:nvSpPr>
        <p:spPr>
          <a:xfrm>
            <a:off x="-2267722" y="52284"/>
            <a:ext cx="475250" cy="617499"/>
          </a:xfrm>
          <a:custGeom>
            <a:avLst/>
            <a:gdLst/>
            <a:ahLst/>
            <a:cxnLst/>
            <a:rect l="l" t="t" r="r" b="b"/>
            <a:pathLst>
              <a:path w="2088" h="2713" extrusionOk="0">
                <a:moveTo>
                  <a:pt x="420" y="0"/>
                </a:moveTo>
                <a:lnTo>
                  <a:pt x="0" y="1294"/>
                </a:lnTo>
                <a:lnTo>
                  <a:pt x="2088" y="2712"/>
                </a:lnTo>
                <a:lnTo>
                  <a:pt x="420" y="0"/>
                </a:lnTo>
                <a:close/>
              </a:path>
            </a:pathLst>
          </a:custGeom>
          <a:solidFill>
            <a:srgbClr val="54CEEA"/>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a:extLst>
              <a:ext uri="{FF2B5EF4-FFF2-40B4-BE49-F238E27FC236}">
                <a16:creationId xmlns:a16="http://schemas.microsoft.com/office/drawing/2014/main" id="{8D271EA8-A245-B365-832D-370E90984484}"/>
              </a:ext>
            </a:extLst>
          </p:cNvPr>
          <p:cNvSpPr/>
          <p:nvPr/>
        </p:nvSpPr>
        <p:spPr>
          <a:xfrm>
            <a:off x="-2166290" y="1796145"/>
            <a:ext cx="574943" cy="380105"/>
          </a:xfrm>
          <a:custGeom>
            <a:avLst/>
            <a:gdLst/>
            <a:ahLst/>
            <a:cxnLst/>
            <a:rect l="l" t="t" r="r" b="b"/>
            <a:pathLst>
              <a:path w="2526" h="1670" extrusionOk="0">
                <a:moveTo>
                  <a:pt x="848" y="1"/>
                </a:moveTo>
                <a:lnTo>
                  <a:pt x="0" y="1669"/>
                </a:lnTo>
                <a:lnTo>
                  <a:pt x="2525" y="1669"/>
                </a:lnTo>
                <a:lnTo>
                  <a:pt x="848" y="1"/>
                </a:lnTo>
                <a:close/>
              </a:path>
            </a:pathLst>
          </a:custGeom>
          <a:solidFill>
            <a:srgbClr val="54CEEA"/>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a:extLst>
              <a:ext uri="{FF2B5EF4-FFF2-40B4-BE49-F238E27FC236}">
                <a16:creationId xmlns:a16="http://schemas.microsoft.com/office/drawing/2014/main" id="{A4E06B8F-5887-B5B4-A005-C0678F01B4F7}"/>
              </a:ext>
            </a:extLst>
          </p:cNvPr>
          <p:cNvSpPr/>
          <p:nvPr/>
        </p:nvSpPr>
        <p:spPr>
          <a:xfrm>
            <a:off x="-1797903" y="2881306"/>
            <a:ext cx="288609" cy="333445"/>
          </a:xfrm>
          <a:custGeom>
            <a:avLst/>
            <a:gdLst/>
            <a:ahLst/>
            <a:cxnLst/>
            <a:rect l="l" t="t" r="r" b="b"/>
            <a:pathLst>
              <a:path w="1268" h="1465" extrusionOk="0">
                <a:moveTo>
                  <a:pt x="0" y="1"/>
                </a:moveTo>
                <a:lnTo>
                  <a:pt x="0" y="1009"/>
                </a:lnTo>
                <a:lnTo>
                  <a:pt x="1267" y="1464"/>
                </a:lnTo>
                <a:lnTo>
                  <a:pt x="0" y="1"/>
                </a:lnTo>
                <a:close/>
              </a:path>
            </a:pathLst>
          </a:custGeom>
          <a:solidFill>
            <a:srgbClr val="F6A049"/>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a:extLst>
              <a:ext uri="{FF2B5EF4-FFF2-40B4-BE49-F238E27FC236}">
                <a16:creationId xmlns:a16="http://schemas.microsoft.com/office/drawing/2014/main" id="{56237081-A536-478A-AAA7-285AD76EADF8}"/>
              </a:ext>
            </a:extLst>
          </p:cNvPr>
          <p:cNvSpPr/>
          <p:nvPr/>
        </p:nvSpPr>
        <p:spPr>
          <a:xfrm>
            <a:off x="10424379" y="4440892"/>
            <a:ext cx="603166" cy="361668"/>
          </a:xfrm>
          <a:custGeom>
            <a:avLst/>
            <a:gdLst/>
            <a:ahLst/>
            <a:cxnLst/>
            <a:rect l="l" t="t" r="r" b="b"/>
            <a:pathLst>
              <a:path w="2650" h="1589" extrusionOk="0">
                <a:moveTo>
                  <a:pt x="0" y="0"/>
                </a:moveTo>
                <a:lnTo>
                  <a:pt x="1990" y="1588"/>
                </a:lnTo>
                <a:lnTo>
                  <a:pt x="2650" y="455"/>
                </a:lnTo>
                <a:lnTo>
                  <a:pt x="0" y="0"/>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a:extLst>
              <a:ext uri="{FF2B5EF4-FFF2-40B4-BE49-F238E27FC236}">
                <a16:creationId xmlns:a16="http://schemas.microsoft.com/office/drawing/2014/main" id="{29A87E06-C9FE-63C8-452B-AA05CFD6FB1A}"/>
              </a:ext>
            </a:extLst>
          </p:cNvPr>
          <p:cNvSpPr/>
          <p:nvPr/>
        </p:nvSpPr>
        <p:spPr>
          <a:xfrm>
            <a:off x="11027544" y="1149099"/>
            <a:ext cx="396041" cy="276316"/>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a:extLst>
              <a:ext uri="{FF2B5EF4-FFF2-40B4-BE49-F238E27FC236}">
                <a16:creationId xmlns:a16="http://schemas.microsoft.com/office/drawing/2014/main" id="{26BE34E4-92DF-2A7F-C641-ED17FF081C2F}"/>
              </a:ext>
            </a:extLst>
          </p:cNvPr>
          <p:cNvSpPr/>
          <p:nvPr/>
        </p:nvSpPr>
        <p:spPr>
          <a:xfrm>
            <a:off x="11284257" y="2571739"/>
            <a:ext cx="266076" cy="247865"/>
          </a:xfrm>
          <a:custGeom>
            <a:avLst/>
            <a:gdLst/>
            <a:ahLst/>
            <a:cxnLst/>
            <a:rect l="l" t="t" r="r" b="b"/>
            <a:pathLst>
              <a:path w="1169" h="1089" extrusionOk="0">
                <a:moveTo>
                  <a:pt x="1169" y="1"/>
                </a:moveTo>
                <a:lnTo>
                  <a:pt x="0" y="331"/>
                </a:lnTo>
                <a:lnTo>
                  <a:pt x="865" y="1089"/>
                </a:lnTo>
                <a:lnTo>
                  <a:pt x="1169" y="1"/>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a:extLst>
              <a:ext uri="{FF2B5EF4-FFF2-40B4-BE49-F238E27FC236}">
                <a16:creationId xmlns:a16="http://schemas.microsoft.com/office/drawing/2014/main" id="{782D6B37-B5FB-1B69-E0EA-CDE698EC582C}"/>
              </a:ext>
            </a:extLst>
          </p:cNvPr>
          <p:cNvSpPr/>
          <p:nvPr/>
        </p:nvSpPr>
        <p:spPr>
          <a:xfrm>
            <a:off x="11250841" y="4871301"/>
            <a:ext cx="481395" cy="239898"/>
          </a:xfrm>
          <a:custGeom>
            <a:avLst/>
            <a:gdLst/>
            <a:ahLst/>
            <a:cxnLst/>
            <a:rect l="l" t="t" r="r" b="b"/>
            <a:pathLst>
              <a:path w="2115" h="1054" extrusionOk="0">
                <a:moveTo>
                  <a:pt x="0" y="0"/>
                </a:moveTo>
                <a:lnTo>
                  <a:pt x="1526" y="1053"/>
                </a:lnTo>
                <a:lnTo>
                  <a:pt x="2114" y="455"/>
                </a:lnTo>
                <a:lnTo>
                  <a:pt x="0" y="0"/>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a:extLst>
              <a:ext uri="{FF2B5EF4-FFF2-40B4-BE49-F238E27FC236}">
                <a16:creationId xmlns:a16="http://schemas.microsoft.com/office/drawing/2014/main" id="{3C50B6D6-AE0C-5D5C-1383-04EE79FCFC37}"/>
              </a:ext>
            </a:extLst>
          </p:cNvPr>
          <p:cNvSpPr/>
          <p:nvPr/>
        </p:nvSpPr>
        <p:spPr>
          <a:xfrm rot="-1269456">
            <a:off x="11407868" y="222862"/>
            <a:ext cx="396042" cy="276315"/>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7692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1"/>
        <p:cNvGrpSpPr/>
        <p:nvPr/>
      </p:nvGrpSpPr>
      <p:grpSpPr>
        <a:xfrm>
          <a:off x="0" y="0"/>
          <a:ext cx="0" cy="0"/>
          <a:chOff x="0" y="0"/>
          <a:chExt cx="0" cy="0"/>
        </a:xfrm>
      </p:grpSpPr>
      <p:sp>
        <p:nvSpPr>
          <p:cNvPr id="1812" name="Google Shape;1812;p6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fine</a:t>
            </a:r>
            <a:endParaRPr/>
          </a:p>
        </p:txBody>
      </p:sp>
      <p:sp>
        <p:nvSpPr>
          <p:cNvPr id="1813" name="Google Shape;1813;p67"/>
          <p:cNvSpPr/>
          <p:nvPr/>
        </p:nvSpPr>
        <p:spPr>
          <a:xfrm>
            <a:off x="1597863" y="1596625"/>
            <a:ext cx="300000" cy="300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1597863" y="2250300"/>
            <a:ext cx="300000" cy="300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1597863" y="2903975"/>
            <a:ext cx="300000" cy="300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1597863" y="3557650"/>
            <a:ext cx="300000" cy="300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1597863" y="4211325"/>
            <a:ext cx="300000" cy="300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txBox="1"/>
          <p:nvPr/>
        </p:nvSpPr>
        <p:spPr>
          <a:xfrm>
            <a:off x="2869951" y="1482775"/>
            <a:ext cx="1633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Step 1</a:t>
            </a:r>
            <a:endParaRPr sz="2500">
              <a:solidFill>
                <a:srgbClr val="000000"/>
              </a:solidFill>
              <a:latin typeface="Chelsea Market"/>
              <a:ea typeface="Chelsea Market"/>
              <a:cs typeface="Chelsea Market"/>
              <a:sym typeface="Chelsea Market"/>
            </a:endParaRPr>
          </a:p>
        </p:txBody>
      </p:sp>
      <p:sp>
        <p:nvSpPr>
          <p:cNvPr id="1819" name="Google Shape;1819;p67"/>
          <p:cNvSpPr txBox="1"/>
          <p:nvPr/>
        </p:nvSpPr>
        <p:spPr>
          <a:xfrm>
            <a:off x="4503763" y="1482775"/>
            <a:ext cx="33828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Saturn is composed of hydrogen</a:t>
            </a:r>
            <a:endParaRPr>
              <a:latin typeface="Questrial"/>
              <a:ea typeface="Questrial"/>
              <a:cs typeface="Questrial"/>
              <a:sym typeface="Questrial"/>
            </a:endParaRPr>
          </a:p>
        </p:txBody>
      </p:sp>
      <p:cxnSp>
        <p:nvCxnSpPr>
          <p:cNvPr id="1820" name="Google Shape;1820;p67"/>
          <p:cNvCxnSpPr>
            <a:stCxn id="1813" idx="4"/>
            <a:endCxn id="1814" idx="0"/>
          </p:cNvCxnSpPr>
          <p:nvPr/>
        </p:nvCxnSpPr>
        <p:spPr>
          <a:xfrm>
            <a:off x="1747863" y="1896625"/>
            <a:ext cx="0" cy="353700"/>
          </a:xfrm>
          <a:prstGeom prst="straightConnector1">
            <a:avLst/>
          </a:prstGeom>
          <a:noFill/>
          <a:ln w="19050" cap="flat" cmpd="sng">
            <a:solidFill>
              <a:schemeClr val="dk1"/>
            </a:solidFill>
            <a:prstDash val="solid"/>
            <a:round/>
            <a:headEnd type="none" w="med" len="med"/>
            <a:tailEnd type="none" w="med" len="med"/>
          </a:ln>
        </p:spPr>
      </p:cxnSp>
      <p:cxnSp>
        <p:nvCxnSpPr>
          <p:cNvPr id="1821" name="Google Shape;1821;p67"/>
          <p:cNvCxnSpPr>
            <a:stCxn id="1813" idx="6"/>
            <a:endCxn id="1818" idx="1"/>
          </p:cNvCxnSpPr>
          <p:nvPr/>
        </p:nvCxnSpPr>
        <p:spPr>
          <a:xfrm>
            <a:off x="1897863" y="1746625"/>
            <a:ext cx="972000" cy="0"/>
          </a:xfrm>
          <a:prstGeom prst="straightConnector1">
            <a:avLst/>
          </a:prstGeom>
          <a:noFill/>
          <a:ln w="19050" cap="flat" cmpd="sng">
            <a:solidFill>
              <a:schemeClr val="dk1"/>
            </a:solidFill>
            <a:prstDash val="solid"/>
            <a:round/>
            <a:headEnd type="none" w="med" len="med"/>
            <a:tailEnd type="none" w="med" len="med"/>
          </a:ln>
        </p:spPr>
      </p:cxnSp>
      <p:sp>
        <p:nvSpPr>
          <p:cNvPr id="1822" name="Google Shape;1822;p67"/>
          <p:cNvSpPr txBox="1"/>
          <p:nvPr/>
        </p:nvSpPr>
        <p:spPr>
          <a:xfrm>
            <a:off x="2869951" y="2136450"/>
            <a:ext cx="1633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Step 2</a:t>
            </a:r>
            <a:endParaRPr sz="2500">
              <a:solidFill>
                <a:srgbClr val="000000"/>
              </a:solidFill>
              <a:latin typeface="Chelsea Market"/>
              <a:ea typeface="Chelsea Market"/>
              <a:cs typeface="Chelsea Market"/>
              <a:sym typeface="Chelsea Market"/>
            </a:endParaRPr>
          </a:p>
        </p:txBody>
      </p:sp>
      <p:sp>
        <p:nvSpPr>
          <p:cNvPr id="1823" name="Google Shape;1823;p67"/>
          <p:cNvSpPr txBox="1"/>
          <p:nvPr/>
        </p:nvSpPr>
        <p:spPr>
          <a:xfrm>
            <a:off x="4503763" y="2136450"/>
            <a:ext cx="33828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Jupiter is the biggest planet of them all</a:t>
            </a:r>
            <a:endParaRPr>
              <a:latin typeface="Questrial"/>
              <a:ea typeface="Questrial"/>
              <a:cs typeface="Questrial"/>
              <a:sym typeface="Questrial"/>
            </a:endParaRPr>
          </a:p>
        </p:txBody>
      </p:sp>
      <p:cxnSp>
        <p:nvCxnSpPr>
          <p:cNvPr id="1824" name="Google Shape;1824;p67"/>
          <p:cNvCxnSpPr>
            <a:endCxn id="1822" idx="1"/>
          </p:cNvCxnSpPr>
          <p:nvPr/>
        </p:nvCxnSpPr>
        <p:spPr>
          <a:xfrm>
            <a:off x="1897951" y="2400300"/>
            <a:ext cx="972000" cy="0"/>
          </a:xfrm>
          <a:prstGeom prst="straightConnector1">
            <a:avLst/>
          </a:prstGeom>
          <a:noFill/>
          <a:ln w="19050" cap="flat" cmpd="sng">
            <a:solidFill>
              <a:schemeClr val="dk1"/>
            </a:solidFill>
            <a:prstDash val="solid"/>
            <a:round/>
            <a:headEnd type="none" w="med" len="med"/>
            <a:tailEnd type="none" w="med" len="med"/>
          </a:ln>
        </p:spPr>
      </p:cxnSp>
      <p:sp>
        <p:nvSpPr>
          <p:cNvPr id="1825" name="Google Shape;1825;p67"/>
          <p:cNvSpPr txBox="1"/>
          <p:nvPr/>
        </p:nvSpPr>
        <p:spPr>
          <a:xfrm>
            <a:off x="2869951" y="2790125"/>
            <a:ext cx="1633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Step 3</a:t>
            </a:r>
            <a:endParaRPr sz="2500">
              <a:solidFill>
                <a:srgbClr val="000000"/>
              </a:solidFill>
              <a:latin typeface="Chelsea Market"/>
              <a:ea typeface="Chelsea Market"/>
              <a:cs typeface="Chelsea Market"/>
              <a:sym typeface="Chelsea Market"/>
            </a:endParaRPr>
          </a:p>
        </p:txBody>
      </p:sp>
      <p:sp>
        <p:nvSpPr>
          <p:cNvPr id="1826" name="Google Shape;1826;p67"/>
          <p:cNvSpPr txBox="1"/>
          <p:nvPr/>
        </p:nvSpPr>
        <p:spPr>
          <a:xfrm>
            <a:off x="4503763" y="2790125"/>
            <a:ext cx="33828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Neptune is very far from the Sun</a:t>
            </a:r>
            <a:endParaRPr>
              <a:latin typeface="Questrial"/>
              <a:ea typeface="Questrial"/>
              <a:cs typeface="Questrial"/>
              <a:sym typeface="Questrial"/>
            </a:endParaRPr>
          </a:p>
        </p:txBody>
      </p:sp>
      <p:cxnSp>
        <p:nvCxnSpPr>
          <p:cNvPr id="1827" name="Google Shape;1827;p67"/>
          <p:cNvCxnSpPr>
            <a:endCxn id="1825" idx="1"/>
          </p:cNvCxnSpPr>
          <p:nvPr/>
        </p:nvCxnSpPr>
        <p:spPr>
          <a:xfrm>
            <a:off x="1897951" y="3053975"/>
            <a:ext cx="972000" cy="0"/>
          </a:xfrm>
          <a:prstGeom prst="straightConnector1">
            <a:avLst/>
          </a:prstGeom>
          <a:noFill/>
          <a:ln w="19050" cap="flat" cmpd="sng">
            <a:solidFill>
              <a:schemeClr val="dk1"/>
            </a:solidFill>
            <a:prstDash val="solid"/>
            <a:round/>
            <a:headEnd type="none" w="med" len="med"/>
            <a:tailEnd type="none" w="med" len="med"/>
          </a:ln>
        </p:spPr>
      </p:cxnSp>
      <p:sp>
        <p:nvSpPr>
          <p:cNvPr id="1828" name="Google Shape;1828;p67"/>
          <p:cNvSpPr txBox="1"/>
          <p:nvPr/>
        </p:nvSpPr>
        <p:spPr>
          <a:xfrm>
            <a:off x="2869951" y="3443800"/>
            <a:ext cx="1633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Step 4</a:t>
            </a:r>
            <a:endParaRPr sz="2500">
              <a:solidFill>
                <a:srgbClr val="000000"/>
              </a:solidFill>
              <a:latin typeface="Chelsea Market"/>
              <a:ea typeface="Chelsea Market"/>
              <a:cs typeface="Chelsea Market"/>
              <a:sym typeface="Chelsea Market"/>
            </a:endParaRPr>
          </a:p>
        </p:txBody>
      </p:sp>
      <p:sp>
        <p:nvSpPr>
          <p:cNvPr id="1829" name="Google Shape;1829;p67"/>
          <p:cNvSpPr txBox="1"/>
          <p:nvPr/>
        </p:nvSpPr>
        <p:spPr>
          <a:xfrm>
            <a:off x="4503763" y="3443800"/>
            <a:ext cx="33828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Venus has high temperatures</a:t>
            </a:r>
            <a:endParaRPr>
              <a:solidFill>
                <a:srgbClr val="000000"/>
              </a:solidFill>
              <a:latin typeface="Questrial"/>
              <a:ea typeface="Questrial"/>
              <a:cs typeface="Questrial"/>
              <a:sym typeface="Questrial"/>
            </a:endParaRPr>
          </a:p>
        </p:txBody>
      </p:sp>
      <p:cxnSp>
        <p:nvCxnSpPr>
          <p:cNvPr id="1830" name="Google Shape;1830;p67"/>
          <p:cNvCxnSpPr>
            <a:endCxn id="1828" idx="1"/>
          </p:cNvCxnSpPr>
          <p:nvPr/>
        </p:nvCxnSpPr>
        <p:spPr>
          <a:xfrm>
            <a:off x="1897951" y="3707650"/>
            <a:ext cx="972000" cy="0"/>
          </a:xfrm>
          <a:prstGeom prst="straightConnector1">
            <a:avLst/>
          </a:prstGeom>
          <a:noFill/>
          <a:ln w="19050" cap="flat" cmpd="sng">
            <a:solidFill>
              <a:schemeClr val="dk1"/>
            </a:solidFill>
            <a:prstDash val="solid"/>
            <a:round/>
            <a:headEnd type="none" w="med" len="med"/>
            <a:tailEnd type="none" w="med" len="med"/>
          </a:ln>
        </p:spPr>
      </p:cxnSp>
      <p:sp>
        <p:nvSpPr>
          <p:cNvPr id="1831" name="Google Shape;1831;p67"/>
          <p:cNvSpPr txBox="1"/>
          <p:nvPr/>
        </p:nvSpPr>
        <p:spPr>
          <a:xfrm>
            <a:off x="2869951" y="4097475"/>
            <a:ext cx="1633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Step 5</a:t>
            </a:r>
            <a:endParaRPr sz="2500">
              <a:solidFill>
                <a:srgbClr val="000000"/>
              </a:solidFill>
              <a:latin typeface="Chelsea Market"/>
              <a:ea typeface="Chelsea Market"/>
              <a:cs typeface="Chelsea Market"/>
              <a:sym typeface="Chelsea Market"/>
            </a:endParaRPr>
          </a:p>
        </p:txBody>
      </p:sp>
      <p:sp>
        <p:nvSpPr>
          <p:cNvPr id="1832" name="Google Shape;1832;p67"/>
          <p:cNvSpPr txBox="1"/>
          <p:nvPr/>
        </p:nvSpPr>
        <p:spPr>
          <a:xfrm>
            <a:off x="4503763" y="4097475"/>
            <a:ext cx="33828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000000"/>
                </a:solidFill>
                <a:latin typeface="Questrial"/>
                <a:ea typeface="Questrial"/>
                <a:cs typeface="Questrial"/>
                <a:sym typeface="Questrial"/>
              </a:rPr>
              <a:t>Mercury is the </a:t>
            </a:r>
            <a:r>
              <a:rPr lang="en">
                <a:latin typeface="Questrial"/>
                <a:ea typeface="Questrial"/>
                <a:cs typeface="Questrial"/>
                <a:sym typeface="Questrial"/>
              </a:rPr>
              <a:t>smallest planet</a:t>
            </a:r>
            <a:endParaRPr>
              <a:solidFill>
                <a:srgbClr val="000000"/>
              </a:solidFill>
              <a:latin typeface="Questrial"/>
              <a:ea typeface="Questrial"/>
              <a:cs typeface="Questrial"/>
              <a:sym typeface="Questrial"/>
            </a:endParaRPr>
          </a:p>
        </p:txBody>
      </p:sp>
      <p:cxnSp>
        <p:nvCxnSpPr>
          <p:cNvPr id="1833" name="Google Shape;1833;p67"/>
          <p:cNvCxnSpPr>
            <a:endCxn id="1831" idx="1"/>
          </p:cNvCxnSpPr>
          <p:nvPr/>
        </p:nvCxnSpPr>
        <p:spPr>
          <a:xfrm>
            <a:off x="1897951" y="4361325"/>
            <a:ext cx="972000" cy="0"/>
          </a:xfrm>
          <a:prstGeom prst="straightConnector1">
            <a:avLst/>
          </a:prstGeom>
          <a:noFill/>
          <a:ln w="19050" cap="flat" cmpd="sng">
            <a:solidFill>
              <a:schemeClr val="dk1"/>
            </a:solidFill>
            <a:prstDash val="solid"/>
            <a:round/>
            <a:headEnd type="none" w="med" len="med"/>
            <a:tailEnd type="none" w="med" len="med"/>
          </a:ln>
        </p:spPr>
      </p:cxnSp>
      <p:cxnSp>
        <p:nvCxnSpPr>
          <p:cNvPr id="1834" name="Google Shape;1834;p67"/>
          <p:cNvCxnSpPr>
            <a:stCxn id="1814" idx="4"/>
            <a:endCxn id="1815" idx="0"/>
          </p:cNvCxnSpPr>
          <p:nvPr/>
        </p:nvCxnSpPr>
        <p:spPr>
          <a:xfrm>
            <a:off x="1747863" y="2550300"/>
            <a:ext cx="0" cy="353700"/>
          </a:xfrm>
          <a:prstGeom prst="straightConnector1">
            <a:avLst/>
          </a:prstGeom>
          <a:noFill/>
          <a:ln w="19050" cap="flat" cmpd="sng">
            <a:solidFill>
              <a:schemeClr val="dk1"/>
            </a:solidFill>
            <a:prstDash val="solid"/>
            <a:round/>
            <a:headEnd type="none" w="med" len="med"/>
            <a:tailEnd type="none" w="med" len="med"/>
          </a:ln>
        </p:spPr>
      </p:cxnSp>
      <p:cxnSp>
        <p:nvCxnSpPr>
          <p:cNvPr id="1835" name="Google Shape;1835;p67"/>
          <p:cNvCxnSpPr>
            <a:stCxn id="1815" idx="4"/>
            <a:endCxn id="1816" idx="0"/>
          </p:cNvCxnSpPr>
          <p:nvPr/>
        </p:nvCxnSpPr>
        <p:spPr>
          <a:xfrm>
            <a:off x="1747863" y="3203975"/>
            <a:ext cx="0" cy="353700"/>
          </a:xfrm>
          <a:prstGeom prst="straightConnector1">
            <a:avLst/>
          </a:prstGeom>
          <a:noFill/>
          <a:ln w="19050" cap="flat" cmpd="sng">
            <a:solidFill>
              <a:schemeClr val="dk1"/>
            </a:solidFill>
            <a:prstDash val="solid"/>
            <a:round/>
            <a:headEnd type="none" w="med" len="med"/>
            <a:tailEnd type="none" w="med" len="med"/>
          </a:ln>
        </p:spPr>
      </p:cxnSp>
      <p:cxnSp>
        <p:nvCxnSpPr>
          <p:cNvPr id="1836" name="Google Shape;1836;p67"/>
          <p:cNvCxnSpPr>
            <a:stCxn id="1816" idx="4"/>
            <a:endCxn id="1817" idx="0"/>
          </p:cNvCxnSpPr>
          <p:nvPr/>
        </p:nvCxnSpPr>
        <p:spPr>
          <a:xfrm>
            <a:off x="1747863" y="3857650"/>
            <a:ext cx="0" cy="353700"/>
          </a:xfrm>
          <a:prstGeom prst="straightConnector1">
            <a:avLst/>
          </a:prstGeom>
          <a:noFill/>
          <a:ln w="19050" cap="flat" cmpd="sng">
            <a:solidFill>
              <a:schemeClr val="dk1"/>
            </a:solidFill>
            <a:prstDash val="solid"/>
            <a:round/>
            <a:headEnd type="none" w="med" len="med"/>
            <a:tailEnd type="none" w="med" len="med"/>
          </a:ln>
        </p:spPr>
      </p:cxnSp>
      <p:grpSp>
        <p:nvGrpSpPr>
          <p:cNvPr id="1837" name="Google Shape;1837;p67"/>
          <p:cNvGrpSpPr/>
          <p:nvPr/>
        </p:nvGrpSpPr>
        <p:grpSpPr>
          <a:xfrm rot="533101">
            <a:off x="1275429" y="4208101"/>
            <a:ext cx="944863" cy="306396"/>
            <a:chOff x="-1760999" y="1531077"/>
            <a:chExt cx="829653" cy="268989"/>
          </a:xfrm>
        </p:grpSpPr>
        <p:sp>
          <p:nvSpPr>
            <p:cNvPr id="1838" name="Google Shape;1838;p67"/>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67"/>
          <p:cNvGrpSpPr/>
          <p:nvPr/>
        </p:nvGrpSpPr>
        <p:grpSpPr>
          <a:xfrm rot="151576">
            <a:off x="1275412" y="1602995"/>
            <a:ext cx="944897" cy="306407"/>
            <a:chOff x="-1760999" y="1531077"/>
            <a:chExt cx="829653" cy="268989"/>
          </a:xfrm>
        </p:grpSpPr>
        <p:sp>
          <p:nvSpPr>
            <p:cNvPr id="1844" name="Google Shape;1844;p67"/>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67"/>
          <p:cNvGrpSpPr/>
          <p:nvPr/>
        </p:nvGrpSpPr>
        <p:grpSpPr>
          <a:xfrm rot="141586">
            <a:off x="1275346" y="2235056"/>
            <a:ext cx="945029" cy="306423"/>
            <a:chOff x="-1760999" y="1531077"/>
            <a:chExt cx="829653" cy="268989"/>
          </a:xfrm>
        </p:grpSpPr>
        <p:sp>
          <p:nvSpPr>
            <p:cNvPr id="1850" name="Google Shape;1850;p67"/>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67"/>
          <p:cNvGrpSpPr/>
          <p:nvPr/>
        </p:nvGrpSpPr>
        <p:grpSpPr>
          <a:xfrm rot="250449">
            <a:off x="1275406" y="3554485"/>
            <a:ext cx="944909" cy="306411"/>
            <a:chOff x="-1760999" y="1531077"/>
            <a:chExt cx="829653" cy="268989"/>
          </a:xfrm>
        </p:grpSpPr>
        <p:sp>
          <p:nvSpPr>
            <p:cNvPr id="1856" name="Google Shape;1856;p67"/>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67"/>
          <p:cNvGrpSpPr/>
          <p:nvPr/>
        </p:nvGrpSpPr>
        <p:grpSpPr>
          <a:xfrm rot="151576">
            <a:off x="1275412" y="2900771"/>
            <a:ext cx="944897" cy="306407"/>
            <a:chOff x="-1760999" y="1531077"/>
            <a:chExt cx="829653" cy="268989"/>
          </a:xfrm>
        </p:grpSpPr>
        <p:sp>
          <p:nvSpPr>
            <p:cNvPr id="1862" name="Google Shape;1862;p67"/>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 name="Google Shape;1867;p67"/>
          <p:cNvSpPr/>
          <p:nvPr/>
        </p:nvSpPr>
        <p:spPr>
          <a:xfrm rot="6586312">
            <a:off x="1004427" y="4604846"/>
            <a:ext cx="298999" cy="486691"/>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189200" y="4095812"/>
            <a:ext cx="309259" cy="288079"/>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rot="1230424">
            <a:off x="114573" y="917545"/>
            <a:ext cx="244863" cy="228104"/>
          </a:xfrm>
          <a:custGeom>
            <a:avLst/>
            <a:gdLst/>
            <a:ahLst/>
            <a:cxnLst/>
            <a:rect l="l" t="t" r="r" b="b"/>
            <a:pathLst>
              <a:path w="1169" h="1089" extrusionOk="0">
                <a:moveTo>
                  <a:pt x="1169" y="1"/>
                </a:moveTo>
                <a:lnTo>
                  <a:pt x="0" y="331"/>
                </a:lnTo>
                <a:lnTo>
                  <a:pt x="865" y="1089"/>
                </a:lnTo>
                <a:lnTo>
                  <a:pt x="1169" y="1"/>
                </a:lnTo>
                <a:close/>
              </a:path>
            </a:pathLst>
          </a:custGeom>
          <a:solidFill>
            <a:schemeClr val="accent6"/>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rot="10005364">
            <a:off x="1119921" y="117249"/>
            <a:ext cx="497266" cy="370122"/>
          </a:xfrm>
          <a:custGeom>
            <a:avLst/>
            <a:gdLst/>
            <a:ahLst/>
            <a:cxnLst/>
            <a:rect l="l" t="t" r="r" b="b"/>
            <a:pathLst>
              <a:path w="2374" h="1767" extrusionOk="0">
                <a:moveTo>
                  <a:pt x="2374" y="0"/>
                </a:moveTo>
                <a:lnTo>
                  <a:pt x="1" y="544"/>
                </a:lnTo>
                <a:lnTo>
                  <a:pt x="456" y="1767"/>
                </a:lnTo>
                <a:lnTo>
                  <a:pt x="2374" y="0"/>
                </a:lnTo>
                <a:close/>
              </a:path>
            </a:pathLst>
          </a:custGeom>
          <a:solidFill>
            <a:schemeClr val="accent6"/>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8734384" y="3971500"/>
            <a:ext cx="298998" cy="278520"/>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rot="1103711">
            <a:off x="8125467" y="4493516"/>
            <a:ext cx="367720" cy="395070"/>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6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Matching colors</a:t>
            </a:r>
            <a:endParaRPr/>
          </a:p>
        </p:txBody>
      </p:sp>
      <p:grpSp>
        <p:nvGrpSpPr>
          <p:cNvPr id="1878" name="Google Shape;1878;p68"/>
          <p:cNvGrpSpPr/>
          <p:nvPr/>
        </p:nvGrpSpPr>
        <p:grpSpPr>
          <a:xfrm rot="-1199933">
            <a:off x="867835" y="1681384"/>
            <a:ext cx="1390025" cy="450757"/>
            <a:chOff x="-1760999" y="1531077"/>
            <a:chExt cx="829653" cy="268989"/>
          </a:xfrm>
        </p:grpSpPr>
        <p:sp>
          <p:nvSpPr>
            <p:cNvPr id="1879" name="Google Shape;1879;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8"/>
          <p:cNvGrpSpPr/>
          <p:nvPr/>
        </p:nvGrpSpPr>
        <p:grpSpPr>
          <a:xfrm rot="-1100906">
            <a:off x="4907961" y="1681391"/>
            <a:ext cx="1389981" cy="450743"/>
            <a:chOff x="-1760999" y="1531077"/>
            <a:chExt cx="829653" cy="268989"/>
          </a:xfrm>
        </p:grpSpPr>
        <p:sp>
          <p:nvSpPr>
            <p:cNvPr id="1885" name="Google Shape;1885;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 name="Google Shape;1890;p68"/>
          <p:cNvSpPr/>
          <p:nvPr/>
        </p:nvSpPr>
        <p:spPr>
          <a:xfrm>
            <a:off x="2352238" y="1732463"/>
            <a:ext cx="348600" cy="348600"/>
          </a:xfrm>
          <a:prstGeom prst="mathPlus">
            <a:avLst>
              <a:gd name="adj1" fmla="val 1534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4365000" y="1732463"/>
            <a:ext cx="348600" cy="348600"/>
          </a:xfrm>
          <a:prstGeom prst="mathEqual">
            <a:avLst>
              <a:gd name="adj1" fmla="val 15140"/>
              <a:gd name="adj2" fmla="val 170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68"/>
          <p:cNvGrpSpPr/>
          <p:nvPr/>
        </p:nvGrpSpPr>
        <p:grpSpPr>
          <a:xfrm rot="-1199933">
            <a:off x="2870794" y="1681384"/>
            <a:ext cx="1390025" cy="450757"/>
            <a:chOff x="-1760999" y="1531077"/>
            <a:chExt cx="829653" cy="268989"/>
          </a:xfrm>
        </p:grpSpPr>
        <p:sp>
          <p:nvSpPr>
            <p:cNvPr id="1893" name="Google Shape;1893;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68"/>
          <p:cNvSpPr txBox="1"/>
          <p:nvPr/>
        </p:nvSpPr>
        <p:spPr>
          <a:xfrm>
            <a:off x="6333133" y="1386725"/>
            <a:ext cx="19782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Orange</a:t>
            </a:r>
            <a:endParaRPr sz="2500">
              <a:solidFill>
                <a:srgbClr val="000000"/>
              </a:solidFill>
              <a:latin typeface="Chelsea Market"/>
              <a:ea typeface="Chelsea Market"/>
              <a:cs typeface="Chelsea Market"/>
              <a:sym typeface="Chelsea Market"/>
            </a:endParaRPr>
          </a:p>
        </p:txBody>
      </p:sp>
      <p:sp>
        <p:nvSpPr>
          <p:cNvPr id="1899" name="Google Shape;1899;p68"/>
          <p:cNvSpPr txBox="1"/>
          <p:nvPr/>
        </p:nvSpPr>
        <p:spPr>
          <a:xfrm>
            <a:off x="6333126" y="1780900"/>
            <a:ext cx="1978200" cy="645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Questrial"/>
                <a:ea typeface="Questrial"/>
                <a:cs typeface="Questrial"/>
                <a:sym typeface="Questrial"/>
              </a:rPr>
              <a:t>Jupiter is the biggest planet of them all</a:t>
            </a:r>
            <a:endParaRPr>
              <a:solidFill>
                <a:srgbClr val="000000"/>
              </a:solidFill>
              <a:latin typeface="Questrial"/>
              <a:ea typeface="Questrial"/>
              <a:cs typeface="Questrial"/>
              <a:sym typeface="Questrial"/>
            </a:endParaRPr>
          </a:p>
        </p:txBody>
      </p:sp>
      <p:grpSp>
        <p:nvGrpSpPr>
          <p:cNvPr id="1900" name="Google Shape;1900;p68"/>
          <p:cNvGrpSpPr/>
          <p:nvPr/>
        </p:nvGrpSpPr>
        <p:grpSpPr>
          <a:xfrm rot="-1209854">
            <a:off x="867764" y="2770013"/>
            <a:ext cx="1390166" cy="450778"/>
            <a:chOff x="-1760999" y="1531077"/>
            <a:chExt cx="829653" cy="268989"/>
          </a:xfrm>
        </p:grpSpPr>
        <p:sp>
          <p:nvSpPr>
            <p:cNvPr id="1901" name="Google Shape;1901;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68"/>
          <p:cNvGrpSpPr/>
          <p:nvPr/>
        </p:nvGrpSpPr>
        <p:grpSpPr>
          <a:xfrm rot="-1199933">
            <a:off x="2870794" y="2770023"/>
            <a:ext cx="1390025" cy="450757"/>
            <a:chOff x="-1760999" y="1531077"/>
            <a:chExt cx="829653" cy="268989"/>
          </a:xfrm>
        </p:grpSpPr>
        <p:sp>
          <p:nvSpPr>
            <p:cNvPr id="1907" name="Google Shape;1907;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68"/>
          <p:cNvGrpSpPr/>
          <p:nvPr/>
        </p:nvGrpSpPr>
        <p:grpSpPr>
          <a:xfrm rot="-1199933">
            <a:off x="4907939" y="2770023"/>
            <a:ext cx="1390025" cy="450757"/>
            <a:chOff x="-1760999" y="1531077"/>
            <a:chExt cx="829653" cy="268989"/>
          </a:xfrm>
        </p:grpSpPr>
        <p:sp>
          <p:nvSpPr>
            <p:cNvPr id="1913" name="Google Shape;1913;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 name="Google Shape;1918;p68"/>
          <p:cNvSpPr/>
          <p:nvPr/>
        </p:nvSpPr>
        <p:spPr>
          <a:xfrm>
            <a:off x="2352238" y="2821102"/>
            <a:ext cx="348600" cy="348600"/>
          </a:xfrm>
          <a:prstGeom prst="mathPlus">
            <a:avLst>
              <a:gd name="adj1" fmla="val 1534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4365000" y="2821102"/>
            <a:ext cx="348600" cy="348600"/>
          </a:xfrm>
          <a:prstGeom prst="mathEqual">
            <a:avLst>
              <a:gd name="adj1" fmla="val 15140"/>
              <a:gd name="adj2" fmla="val 170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txBox="1"/>
          <p:nvPr/>
        </p:nvSpPr>
        <p:spPr>
          <a:xfrm>
            <a:off x="6333133" y="2475364"/>
            <a:ext cx="19782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Violet</a:t>
            </a:r>
            <a:endParaRPr sz="2500">
              <a:solidFill>
                <a:srgbClr val="000000"/>
              </a:solidFill>
              <a:latin typeface="Chelsea Market"/>
              <a:ea typeface="Chelsea Market"/>
              <a:cs typeface="Chelsea Market"/>
              <a:sym typeface="Chelsea Market"/>
            </a:endParaRPr>
          </a:p>
        </p:txBody>
      </p:sp>
      <p:sp>
        <p:nvSpPr>
          <p:cNvPr id="1921" name="Google Shape;1921;p68"/>
          <p:cNvSpPr txBox="1"/>
          <p:nvPr/>
        </p:nvSpPr>
        <p:spPr>
          <a:xfrm>
            <a:off x="6333126" y="2869539"/>
            <a:ext cx="1978200" cy="645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000000"/>
                </a:solidFill>
                <a:latin typeface="Questrial"/>
                <a:ea typeface="Questrial"/>
                <a:cs typeface="Questrial"/>
                <a:sym typeface="Questrial"/>
              </a:rPr>
              <a:t>Saturn is a gas giant and has several rings</a:t>
            </a:r>
            <a:endParaRPr>
              <a:solidFill>
                <a:srgbClr val="000000"/>
              </a:solidFill>
              <a:latin typeface="Questrial"/>
              <a:ea typeface="Questrial"/>
              <a:cs typeface="Questrial"/>
              <a:sym typeface="Questrial"/>
            </a:endParaRPr>
          </a:p>
        </p:txBody>
      </p:sp>
      <p:grpSp>
        <p:nvGrpSpPr>
          <p:cNvPr id="1922" name="Google Shape;1922;p68"/>
          <p:cNvGrpSpPr/>
          <p:nvPr/>
        </p:nvGrpSpPr>
        <p:grpSpPr>
          <a:xfrm rot="-1199933">
            <a:off x="4907939" y="3858676"/>
            <a:ext cx="1390025" cy="450757"/>
            <a:chOff x="-1760999" y="1531077"/>
            <a:chExt cx="829653" cy="268989"/>
          </a:xfrm>
        </p:grpSpPr>
        <p:sp>
          <p:nvSpPr>
            <p:cNvPr id="1923" name="Google Shape;1923;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68"/>
          <p:cNvGrpSpPr/>
          <p:nvPr/>
        </p:nvGrpSpPr>
        <p:grpSpPr>
          <a:xfrm rot="-1209854">
            <a:off x="867764" y="3858665"/>
            <a:ext cx="1390166" cy="450778"/>
            <a:chOff x="-1760999" y="1531077"/>
            <a:chExt cx="829653" cy="268989"/>
          </a:xfrm>
        </p:grpSpPr>
        <p:sp>
          <p:nvSpPr>
            <p:cNvPr id="1929" name="Google Shape;1929;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68"/>
          <p:cNvGrpSpPr/>
          <p:nvPr/>
        </p:nvGrpSpPr>
        <p:grpSpPr>
          <a:xfrm rot="-1199933">
            <a:off x="2870794" y="3858676"/>
            <a:ext cx="1390025" cy="450757"/>
            <a:chOff x="-1760999" y="1531077"/>
            <a:chExt cx="829653" cy="268989"/>
          </a:xfrm>
        </p:grpSpPr>
        <p:sp>
          <p:nvSpPr>
            <p:cNvPr id="1935" name="Google Shape;1935;p68"/>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0" name="Google Shape;1940;p68"/>
          <p:cNvSpPr/>
          <p:nvPr/>
        </p:nvSpPr>
        <p:spPr>
          <a:xfrm>
            <a:off x="2352238" y="3909754"/>
            <a:ext cx="348600" cy="348600"/>
          </a:xfrm>
          <a:prstGeom prst="mathPlus">
            <a:avLst>
              <a:gd name="adj1" fmla="val 1534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4365000" y="3909754"/>
            <a:ext cx="348600" cy="348600"/>
          </a:xfrm>
          <a:prstGeom prst="mathEqual">
            <a:avLst>
              <a:gd name="adj1" fmla="val 15140"/>
              <a:gd name="adj2" fmla="val 170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txBox="1"/>
          <p:nvPr/>
        </p:nvSpPr>
        <p:spPr>
          <a:xfrm>
            <a:off x="6333133" y="3564017"/>
            <a:ext cx="19782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Green</a:t>
            </a:r>
            <a:endParaRPr sz="2500">
              <a:solidFill>
                <a:srgbClr val="000000"/>
              </a:solidFill>
              <a:latin typeface="Chelsea Market"/>
              <a:ea typeface="Chelsea Market"/>
              <a:cs typeface="Chelsea Market"/>
              <a:sym typeface="Chelsea Market"/>
            </a:endParaRPr>
          </a:p>
        </p:txBody>
      </p:sp>
      <p:sp>
        <p:nvSpPr>
          <p:cNvPr id="1943" name="Google Shape;1943;p68"/>
          <p:cNvSpPr txBox="1"/>
          <p:nvPr/>
        </p:nvSpPr>
        <p:spPr>
          <a:xfrm>
            <a:off x="6333126" y="3958192"/>
            <a:ext cx="1978200" cy="645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Questrial"/>
                <a:ea typeface="Questrial"/>
                <a:cs typeface="Questrial"/>
                <a:sym typeface="Questrial"/>
              </a:rPr>
              <a:t>Mercury is the closest planet to the Sun</a:t>
            </a:r>
            <a:endParaRPr>
              <a:latin typeface="Questrial"/>
              <a:ea typeface="Questrial"/>
              <a:cs typeface="Questrial"/>
              <a:sym typeface="Questrial"/>
            </a:endParaRPr>
          </a:p>
        </p:txBody>
      </p:sp>
      <p:sp>
        <p:nvSpPr>
          <p:cNvPr id="1944" name="Google Shape;1944;p68"/>
          <p:cNvSpPr/>
          <p:nvPr/>
        </p:nvSpPr>
        <p:spPr>
          <a:xfrm rot="4513264">
            <a:off x="5566264" y="4775923"/>
            <a:ext cx="276520" cy="450103"/>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3828394" y="480986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rot="1230437">
            <a:off x="418932" y="3475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rot="7546254">
            <a:off x="-87520" y="1902758"/>
            <a:ext cx="540342" cy="402184"/>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8045244" y="39581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rot="7623550">
            <a:off x="8761369" y="3613227"/>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3"/>
        <p:cNvGrpSpPr/>
        <p:nvPr/>
      </p:nvGrpSpPr>
      <p:grpSpPr>
        <a:xfrm>
          <a:off x="0" y="0"/>
          <a:ext cx="0" cy="0"/>
          <a:chOff x="0" y="0"/>
          <a:chExt cx="0" cy="0"/>
        </a:xfrm>
      </p:grpSpPr>
      <p:sp>
        <p:nvSpPr>
          <p:cNvPr id="1954" name="Google Shape;1954;p69"/>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Colors and their emotions</a:t>
            </a:r>
            <a:endParaRPr/>
          </a:p>
        </p:txBody>
      </p:sp>
      <p:graphicFrame>
        <p:nvGraphicFramePr>
          <p:cNvPr id="1955" name="Google Shape;1955;p69"/>
          <p:cNvGraphicFramePr/>
          <p:nvPr/>
        </p:nvGraphicFramePr>
        <p:xfrm>
          <a:off x="720000" y="2038350"/>
          <a:ext cx="7704000" cy="2462700"/>
        </p:xfrm>
        <a:graphic>
          <a:graphicData uri="http://schemas.openxmlformats.org/drawingml/2006/table">
            <a:tbl>
              <a:tblPr>
                <a:noFill/>
                <a:tableStyleId>{58CDDFCE-F23A-45BA-A175-FD88C7FC3FBA}</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591300">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Chelsea Market"/>
                          <a:ea typeface="Chelsea Market"/>
                          <a:cs typeface="Chelsea Market"/>
                          <a:sym typeface="Chelsea Market"/>
                        </a:rPr>
                        <a:t>Yellow</a:t>
                      </a:r>
                      <a:endParaRPr sz="900"/>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Chelsea Market"/>
                          <a:ea typeface="Chelsea Market"/>
                          <a:cs typeface="Chelsea Market"/>
                          <a:sym typeface="Chelsea Market"/>
                        </a:rPr>
                        <a:t>Blue</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Chelsea Market"/>
                          <a:ea typeface="Chelsea Market"/>
                          <a:cs typeface="Chelsea Market"/>
                          <a:sym typeface="Chelsea Market"/>
                        </a:rPr>
                        <a:t>Green</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Chelsea Market"/>
                          <a:ea typeface="Chelsea Market"/>
                          <a:cs typeface="Chelsea Market"/>
                          <a:sym typeface="Chelsea Market"/>
                        </a:rPr>
                        <a:t>Orange</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Chelsea Market"/>
                          <a:ea typeface="Chelsea Market"/>
                          <a:cs typeface="Chelsea Market"/>
                          <a:sym typeface="Chelsea Market"/>
                        </a:rPr>
                        <a:t>Red</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Chelsea Market"/>
                          <a:ea typeface="Chelsea Market"/>
                          <a:cs typeface="Chelsea Market"/>
                          <a:sym typeface="Chelsea Market"/>
                        </a:rPr>
                        <a:t>Violet</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98450">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Questrial"/>
                          <a:ea typeface="Questrial"/>
                          <a:cs typeface="Questrial"/>
                          <a:sym typeface="Questrial"/>
                        </a:rPr>
                        <a:t>Earth is the planet where we all live</a:t>
                      </a: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Questrial"/>
                          <a:ea typeface="Questrial"/>
                          <a:cs typeface="Questrial"/>
                          <a:sym typeface="Questrial"/>
                        </a:rPr>
                        <a:t>Mercury is the smallest planet </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Questrial"/>
                          <a:ea typeface="Questrial"/>
                          <a:cs typeface="Questrial"/>
                          <a:sym typeface="Questrial"/>
                        </a:rPr>
                        <a:t>Despite being red, Mars is a cold place</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Questrial"/>
                          <a:ea typeface="Questrial"/>
                          <a:cs typeface="Questrial"/>
                          <a:sym typeface="Questrial"/>
                        </a:rPr>
                        <a:t>Saturn is the only planet with rings</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Questrial"/>
                          <a:ea typeface="Questrial"/>
                          <a:cs typeface="Questrial"/>
                          <a:sym typeface="Questrial"/>
                        </a:rPr>
                        <a:t>Venus is the only planet with rings</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Questrial"/>
                          <a:ea typeface="Questrial"/>
                          <a:cs typeface="Questrial"/>
                          <a:sym typeface="Questrial"/>
                        </a:rPr>
                        <a:t>Neptune is very far from the Sun</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09150">
                <a:tc>
                  <a:txBody>
                    <a:bodyPr/>
                    <a:lstStyle/>
                    <a:p>
                      <a:pPr marL="0" lvl="0" indent="0" algn="ctr" rtl="0">
                        <a:spcBef>
                          <a:spcPts val="0"/>
                        </a:spcBef>
                        <a:spcAft>
                          <a:spcPts val="0"/>
                        </a:spcAft>
                        <a:buClr>
                          <a:schemeClr val="dk1"/>
                        </a:buClr>
                        <a:buSzPts val="1100"/>
                        <a:buFont typeface="Arial"/>
                        <a:buNone/>
                      </a:pPr>
                      <a:r>
                        <a:rPr lang="en" sz="1800">
                          <a:solidFill>
                            <a:schemeClr val="lt1"/>
                          </a:solidFill>
                          <a:latin typeface="Chelsea Market"/>
                          <a:ea typeface="Chelsea Market"/>
                          <a:cs typeface="Chelsea Market"/>
                          <a:sym typeface="Chelsea Market"/>
                        </a:rPr>
                        <a:t>Emotion</a:t>
                      </a:r>
                      <a:endParaRPr sz="1200">
                        <a:solidFill>
                          <a:schemeClr val="lt1"/>
                        </a:solidFill>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Chelsea Market"/>
                          <a:ea typeface="Chelsea Market"/>
                          <a:cs typeface="Chelsea Market"/>
                          <a:sym typeface="Chelsea Market"/>
                        </a:rPr>
                        <a:t>Emotion</a:t>
                      </a:r>
                      <a:endParaRPr>
                        <a:solidFill>
                          <a:schemeClr val="lt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Chelsea Market"/>
                          <a:ea typeface="Chelsea Market"/>
                          <a:cs typeface="Chelsea Market"/>
                          <a:sym typeface="Chelsea Market"/>
                        </a:rPr>
                        <a:t>Emotion</a:t>
                      </a:r>
                      <a:endParaRPr>
                        <a:solidFill>
                          <a:schemeClr val="lt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a:solidFill>
                            <a:schemeClr val="lt1"/>
                          </a:solidFill>
                          <a:latin typeface="Chelsea Market"/>
                          <a:ea typeface="Chelsea Market"/>
                          <a:cs typeface="Chelsea Market"/>
                          <a:sym typeface="Chelsea Market"/>
                        </a:rPr>
                        <a:t>Emotion</a:t>
                      </a:r>
                      <a:endParaRPr>
                        <a:solidFill>
                          <a:schemeClr val="lt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a:solidFill>
                            <a:schemeClr val="lt1"/>
                          </a:solidFill>
                          <a:latin typeface="Chelsea Market"/>
                          <a:ea typeface="Chelsea Market"/>
                          <a:cs typeface="Chelsea Market"/>
                          <a:sym typeface="Chelsea Market"/>
                        </a:rPr>
                        <a:t>Emotion</a:t>
                      </a:r>
                      <a:endParaRPr>
                        <a:solidFill>
                          <a:schemeClr val="lt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800">
                          <a:solidFill>
                            <a:schemeClr val="lt1"/>
                          </a:solidFill>
                          <a:latin typeface="Chelsea Market"/>
                          <a:ea typeface="Chelsea Market"/>
                          <a:cs typeface="Chelsea Market"/>
                          <a:sym typeface="Chelsea Market"/>
                        </a:rPr>
                        <a:t>Emotion</a:t>
                      </a:r>
                      <a:endParaRPr>
                        <a:solidFill>
                          <a:schemeClr val="lt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591300">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Enthusiasm</a:t>
                      </a:r>
                      <a:endParaRPr sz="1600"/>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Trust</a:t>
                      </a:r>
                      <a:endParaRPr sz="160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Stability</a:t>
                      </a:r>
                      <a:endParaRPr sz="160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Excitement</a:t>
                      </a:r>
                      <a:endParaRPr sz="160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Creativity</a:t>
                      </a:r>
                      <a:endParaRPr sz="160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Questrial"/>
                          <a:ea typeface="Questrial"/>
                          <a:cs typeface="Questrial"/>
                          <a:sym typeface="Questrial"/>
                        </a:rPr>
                        <a:t>Spirituality</a:t>
                      </a:r>
                      <a:endParaRPr sz="160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956" name="Google Shape;1956;p69"/>
          <p:cNvGrpSpPr/>
          <p:nvPr/>
        </p:nvGrpSpPr>
        <p:grpSpPr>
          <a:xfrm rot="218986">
            <a:off x="6006242" y="1576295"/>
            <a:ext cx="944900" cy="306408"/>
            <a:chOff x="-1760999" y="1531077"/>
            <a:chExt cx="829653" cy="268989"/>
          </a:xfrm>
        </p:grpSpPr>
        <p:sp>
          <p:nvSpPr>
            <p:cNvPr id="1957" name="Google Shape;1957;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69"/>
          <p:cNvGrpSpPr/>
          <p:nvPr/>
        </p:nvGrpSpPr>
        <p:grpSpPr>
          <a:xfrm rot="151576">
            <a:off x="889549" y="1576265"/>
            <a:ext cx="944897" cy="306407"/>
            <a:chOff x="-1760999" y="1531077"/>
            <a:chExt cx="829653" cy="268989"/>
          </a:xfrm>
        </p:grpSpPr>
        <p:sp>
          <p:nvSpPr>
            <p:cNvPr id="1963" name="Google Shape;1963;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69"/>
          <p:cNvGrpSpPr/>
          <p:nvPr/>
        </p:nvGrpSpPr>
        <p:grpSpPr>
          <a:xfrm rot="141586">
            <a:off x="2173482" y="1576257"/>
            <a:ext cx="945029" cy="306423"/>
            <a:chOff x="-1760999" y="1531077"/>
            <a:chExt cx="829653" cy="268989"/>
          </a:xfrm>
        </p:grpSpPr>
        <p:sp>
          <p:nvSpPr>
            <p:cNvPr id="1969" name="Google Shape;1969;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69"/>
          <p:cNvGrpSpPr/>
          <p:nvPr/>
        </p:nvGrpSpPr>
        <p:grpSpPr>
          <a:xfrm rot="250449">
            <a:off x="4741533" y="1576263"/>
            <a:ext cx="944909" cy="306411"/>
            <a:chOff x="-1760999" y="1531077"/>
            <a:chExt cx="829653" cy="268989"/>
          </a:xfrm>
        </p:grpSpPr>
        <p:sp>
          <p:nvSpPr>
            <p:cNvPr id="1975" name="Google Shape;1975;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69"/>
          <p:cNvGrpSpPr/>
          <p:nvPr/>
        </p:nvGrpSpPr>
        <p:grpSpPr>
          <a:xfrm rot="151576">
            <a:off x="3457539" y="1576265"/>
            <a:ext cx="944897" cy="306407"/>
            <a:chOff x="-1760999" y="1531077"/>
            <a:chExt cx="829653" cy="268989"/>
          </a:xfrm>
        </p:grpSpPr>
        <p:sp>
          <p:nvSpPr>
            <p:cNvPr id="1981" name="Google Shape;1981;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69"/>
          <p:cNvGrpSpPr/>
          <p:nvPr/>
        </p:nvGrpSpPr>
        <p:grpSpPr>
          <a:xfrm rot="250449">
            <a:off x="7309533" y="1576263"/>
            <a:ext cx="944909" cy="306411"/>
            <a:chOff x="-1760999" y="1531077"/>
            <a:chExt cx="829653" cy="268989"/>
          </a:xfrm>
        </p:grpSpPr>
        <p:sp>
          <p:nvSpPr>
            <p:cNvPr id="1987" name="Google Shape;1987;p69"/>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2" name="Google Shape;1992;p69"/>
          <p:cNvSpPr/>
          <p:nvPr/>
        </p:nvSpPr>
        <p:spPr>
          <a:xfrm rot="-350390">
            <a:off x="87502" y="3951170"/>
            <a:ext cx="299002" cy="486692"/>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1022800" y="4695887"/>
            <a:ext cx="309259" cy="288079"/>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rot="1230424">
            <a:off x="1872948" y="95395"/>
            <a:ext cx="244863" cy="228104"/>
          </a:xfrm>
          <a:custGeom>
            <a:avLst/>
            <a:gdLst/>
            <a:ahLst/>
            <a:cxnLst/>
            <a:rect l="l" t="t" r="r" b="b"/>
            <a:pathLst>
              <a:path w="1169" h="1089" extrusionOk="0">
                <a:moveTo>
                  <a:pt x="1169" y="1"/>
                </a:moveTo>
                <a:lnTo>
                  <a:pt x="0" y="331"/>
                </a:lnTo>
                <a:lnTo>
                  <a:pt x="865" y="1089"/>
                </a:lnTo>
                <a:lnTo>
                  <a:pt x="1169" y="1"/>
                </a:lnTo>
                <a:close/>
              </a:path>
            </a:pathLst>
          </a:custGeom>
          <a:solidFill>
            <a:schemeClr val="accent6"/>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rot="10005364">
            <a:off x="798996" y="277699"/>
            <a:ext cx="497266" cy="370122"/>
          </a:xfrm>
          <a:custGeom>
            <a:avLst/>
            <a:gdLst/>
            <a:ahLst/>
            <a:cxnLst/>
            <a:rect l="l" t="t" r="r" b="b"/>
            <a:pathLst>
              <a:path w="2374" h="1767" extrusionOk="0">
                <a:moveTo>
                  <a:pt x="2374" y="0"/>
                </a:moveTo>
                <a:lnTo>
                  <a:pt x="1" y="544"/>
                </a:lnTo>
                <a:lnTo>
                  <a:pt x="456" y="1767"/>
                </a:lnTo>
                <a:lnTo>
                  <a:pt x="2374" y="0"/>
                </a:lnTo>
                <a:close/>
              </a:path>
            </a:pathLst>
          </a:custGeom>
          <a:solidFill>
            <a:schemeClr val="accent6"/>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8734384" y="3971500"/>
            <a:ext cx="298998" cy="278520"/>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rot="1103711">
            <a:off x="7843692" y="4743791"/>
            <a:ext cx="367720" cy="395070"/>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1"/>
        <p:cNvGrpSpPr/>
        <p:nvPr/>
      </p:nvGrpSpPr>
      <p:grpSpPr>
        <a:xfrm>
          <a:off x="0" y="0"/>
          <a:ext cx="0" cy="0"/>
          <a:chOff x="0" y="0"/>
          <a:chExt cx="0" cy="0"/>
        </a:xfrm>
      </p:grpSpPr>
      <p:cxnSp>
        <p:nvCxnSpPr>
          <p:cNvPr id="2002" name="Google Shape;2002;p70"/>
          <p:cNvCxnSpPr>
            <a:stCxn id="2003" idx="3"/>
          </p:cNvCxnSpPr>
          <p:nvPr/>
        </p:nvCxnSpPr>
        <p:spPr>
          <a:xfrm>
            <a:off x="1682400" y="1720300"/>
            <a:ext cx="2582400" cy="0"/>
          </a:xfrm>
          <a:prstGeom prst="straightConnector1">
            <a:avLst/>
          </a:prstGeom>
          <a:noFill/>
          <a:ln w="9525" cap="flat" cmpd="sng">
            <a:solidFill>
              <a:schemeClr val="dk1"/>
            </a:solidFill>
            <a:prstDash val="solid"/>
            <a:round/>
            <a:headEnd type="none" w="med" len="med"/>
            <a:tailEnd type="none" w="med" len="med"/>
          </a:ln>
        </p:spPr>
      </p:cxnSp>
      <p:cxnSp>
        <p:nvCxnSpPr>
          <p:cNvPr id="2004" name="Google Shape;2004;p70"/>
          <p:cNvCxnSpPr>
            <a:endCxn id="2005" idx="1"/>
          </p:cNvCxnSpPr>
          <p:nvPr/>
        </p:nvCxnSpPr>
        <p:spPr>
          <a:xfrm>
            <a:off x="4879050" y="1720300"/>
            <a:ext cx="2582400" cy="0"/>
          </a:xfrm>
          <a:prstGeom prst="straightConnector1">
            <a:avLst/>
          </a:prstGeom>
          <a:noFill/>
          <a:ln w="9525" cap="flat" cmpd="sng">
            <a:solidFill>
              <a:schemeClr val="dk1"/>
            </a:solidFill>
            <a:prstDash val="solid"/>
            <a:round/>
            <a:headEnd type="none" w="med" len="med"/>
            <a:tailEnd type="none" w="med" len="med"/>
          </a:ln>
        </p:spPr>
      </p:cxnSp>
      <p:cxnSp>
        <p:nvCxnSpPr>
          <p:cNvPr id="2006" name="Google Shape;2006;p70"/>
          <p:cNvCxnSpPr>
            <a:endCxn id="2007" idx="1"/>
          </p:cNvCxnSpPr>
          <p:nvPr/>
        </p:nvCxnSpPr>
        <p:spPr>
          <a:xfrm>
            <a:off x="5432850" y="3233625"/>
            <a:ext cx="2028600" cy="0"/>
          </a:xfrm>
          <a:prstGeom prst="straightConnector1">
            <a:avLst/>
          </a:prstGeom>
          <a:noFill/>
          <a:ln w="9525" cap="flat" cmpd="sng">
            <a:solidFill>
              <a:schemeClr val="dk1"/>
            </a:solidFill>
            <a:prstDash val="solid"/>
            <a:round/>
            <a:headEnd type="none" w="med" len="med"/>
            <a:tailEnd type="none" w="med" len="med"/>
          </a:ln>
        </p:spPr>
      </p:cxnSp>
      <p:cxnSp>
        <p:nvCxnSpPr>
          <p:cNvPr id="2008" name="Google Shape;2008;p70"/>
          <p:cNvCxnSpPr>
            <a:stCxn id="2009" idx="3"/>
          </p:cNvCxnSpPr>
          <p:nvPr/>
        </p:nvCxnSpPr>
        <p:spPr>
          <a:xfrm>
            <a:off x="1682400" y="3233625"/>
            <a:ext cx="2189400" cy="0"/>
          </a:xfrm>
          <a:prstGeom prst="straightConnector1">
            <a:avLst/>
          </a:prstGeom>
          <a:noFill/>
          <a:ln w="9525" cap="flat" cmpd="sng">
            <a:solidFill>
              <a:schemeClr val="dk1"/>
            </a:solidFill>
            <a:prstDash val="solid"/>
            <a:round/>
            <a:headEnd type="none" w="med" len="med"/>
            <a:tailEnd type="none" w="med" len="med"/>
          </a:ln>
        </p:spPr>
      </p:cxnSp>
      <p:sp>
        <p:nvSpPr>
          <p:cNvPr id="2010" name="Google Shape;2010;p7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this graph</a:t>
            </a:r>
            <a:endParaRPr>
              <a:solidFill>
                <a:srgbClr val="D9D9D9"/>
              </a:solidFill>
            </a:endParaRPr>
          </a:p>
        </p:txBody>
      </p:sp>
      <p:sp>
        <p:nvSpPr>
          <p:cNvPr id="2011" name="Google Shape;2011;p70"/>
          <p:cNvSpPr txBox="1">
            <a:spLocks noGrp="1"/>
          </p:cNvSpPr>
          <p:nvPr>
            <p:ph type="subTitle" idx="4294967295"/>
          </p:nvPr>
        </p:nvSpPr>
        <p:spPr>
          <a:xfrm>
            <a:off x="2457300" y="4242000"/>
            <a:ext cx="4229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3"/>
              </a:rPr>
              <a:t>For more info, click here</a:t>
            </a:r>
            <a:endParaRPr sz="1200" b="1"/>
          </a:p>
        </p:txBody>
      </p:sp>
      <p:pic>
        <p:nvPicPr>
          <p:cNvPr id="2012" name="Google Shape;2012;p70" title="Chart">
            <a:hlinkClick r:id="rId4"/>
          </p:cNvPr>
          <p:cNvPicPr preferRelativeResize="0"/>
          <p:nvPr/>
        </p:nvPicPr>
        <p:blipFill>
          <a:blip r:embed="rId5">
            <a:alphaModFix/>
          </a:blip>
          <a:stretch>
            <a:fillRect/>
          </a:stretch>
        </p:blipFill>
        <p:spPr>
          <a:xfrm>
            <a:off x="3155613" y="1112100"/>
            <a:ext cx="2832715" cy="2825100"/>
          </a:xfrm>
          <a:prstGeom prst="rect">
            <a:avLst/>
          </a:prstGeom>
          <a:noFill/>
          <a:ln>
            <a:noFill/>
          </a:ln>
        </p:spPr>
      </p:pic>
      <p:sp>
        <p:nvSpPr>
          <p:cNvPr id="2013" name="Google Shape;2013;p70"/>
          <p:cNvSpPr txBox="1">
            <a:spLocks noGrp="1"/>
          </p:cNvSpPr>
          <p:nvPr>
            <p:ph type="title" idx="2"/>
          </p:nvPr>
        </p:nvSpPr>
        <p:spPr>
          <a:xfrm>
            <a:off x="713110" y="3345075"/>
            <a:ext cx="2097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Green</a:t>
            </a:r>
            <a:endParaRPr/>
          </a:p>
        </p:txBody>
      </p:sp>
      <p:sp>
        <p:nvSpPr>
          <p:cNvPr id="2014" name="Google Shape;2014;p70"/>
          <p:cNvSpPr txBox="1">
            <a:spLocks noGrp="1"/>
          </p:cNvSpPr>
          <p:nvPr>
            <p:ph type="subTitle" idx="1"/>
          </p:nvPr>
        </p:nvSpPr>
        <p:spPr>
          <a:xfrm>
            <a:off x="713110" y="3739250"/>
            <a:ext cx="2097900" cy="64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2015" name="Google Shape;2015;p70"/>
          <p:cNvSpPr txBox="1">
            <a:spLocks noGrp="1"/>
          </p:cNvSpPr>
          <p:nvPr>
            <p:ph type="title" idx="3"/>
          </p:nvPr>
        </p:nvSpPr>
        <p:spPr>
          <a:xfrm>
            <a:off x="6332932" y="3345075"/>
            <a:ext cx="20979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Orange</a:t>
            </a:r>
            <a:endParaRPr/>
          </a:p>
        </p:txBody>
      </p:sp>
      <p:sp>
        <p:nvSpPr>
          <p:cNvPr id="2016" name="Google Shape;2016;p70"/>
          <p:cNvSpPr txBox="1">
            <a:spLocks noGrp="1"/>
          </p:cNvSpPr>
          <p:nvPr>
            <p:ph type="subTitle" idx="4"/>
          </p:nvPr>
        </p:nvSpPr>
        <p:spPr>
          <a:xfrm>
            <a:off x="6332925" y="3739250"/>
            <a:ext cx="2097900" cy="645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2017" name="Google Shape;2017;p70"/>
          <p:cNvSpPr txBox="1">
            <a:spLocks noGrp="1"/>
          </p:cNvSpPr>
          <p:nvPr>
            <p:ph type="title" idx="5"/>
          </p:nvPr>
        </p:nvSpPr>
        <p:spPr>
          <a:xfrm>
            <a:off x="713100" y="1831750"/>
            <a:ext cx="2097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Yellow</a:t>
            </a:r>
            <a:endParaRPr/>
          </a:p>
        </p:txBody>
      </p:sp>
      <p:sp>
        <p:nvSpPr>
          <p:cNvPr id="2018" name="Google Shape;2018;p70"/>
          <p:cNvSpPr txBox="1">
            <a:spLocks noGrp="1"/>
          </p:cNvSpPr>
          <p:nvPr>
            <p:ph type="subTitle" idx="6"/>
          </p:nvPr>
        </p:nvSpPr>
        <p:spPr>
          <a:xfrm>
            <a:off x="713100" y="2225925"/>
            <a:ext cx="2097900" cy="64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2019" name="Google Shape;2019;p70"/>
          <p:cNvSpPr txBox="1">
            <a:spLocks noGrp="1"/>
          </p:cNvSpPr>
          <p:nvPr>
            <p:ph type="title" idx="7"/>
          </p:nvPr>
        </p:nvSpPr>
        <p:spPr>
          <a:xfrm>
            <a:off x="6332943" y="1831750"/>
            <a:ext cx="20979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Blue</a:t>
            </a:r>
            <a:endParaRPr/>
          </a:p>
        </p:txBody>
      </p:sp>
      <p:sp>
        <p:nvSpPr>
          <p:cNvPr id="2020" name="Google Shape;2020;p70"/>
          <p:cNvSpPr txBox="1">
            <a:spLocks noGrp="1"/>
          </p:cNvSpPr>
          <p:nvPr>
            <p:ph type="subTitle" idx="8"/>
          </p:nvPr>
        </p:nvSpPr>
        <p:spPr>
          <a:xfrm>
            <a:off x="6332935" y="2225925"/>
            <a:ext cx="2097900" cy="645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2003" name="Google Shape;2003;p70"/>
          <p:cNvSpPr txBox="1">
            <a:spLocks noGrp="1"/>
          </p:cNvSpPr>
          <p:nvPr>
            <p:ph type="title" idx="5"/>
          </p:nvPr>
        </p:nvSpPr>
        <p:spPr>
          <a:xfrm>
            <a:off x="713100" y="1456450"/>
            <a:ext cx="9693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25%</a:t>
            </a:r>
            <a:endParaRPr>
              <a:solidFill>
                <a:schemeClr val="accent1"/>
              </a:solidFill>
            </a:endParaRPr>
          </a:p>
        </p:txBody>
      </p:sp>
      <p:sp>
        <p:nvSpPr>
          <p:cNvPr id="2005" name="Google Shape;2005;p70"/>
          <p:cNvSpPr txBox="1">
            <a:spLocks noGrp="1"/>
          </p:cNvSpPr>
          <p:nvPr>
            <p:ph type="title" idx="5"/>
          </p:nvPr>
        </p:nvSpPr>
        <p:spPr>
          <a:xfrm>
            <a:off x="7461450" y="1456450"/>
            <a:ext cx="9693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2"/>
                </a:solidFill>
              </a:rPr>
              <a:t>25%</a:t>
            </a:r>
            <a:endParaRPr>
              <a:solidFill>
                <a:schemeClr val="accent2"/>
              </a:solidFill>
            </a:endParaRPr>
          </a:p>
        </p:txBody>
      </p:sp>
      <p:sp>
        <p:nvSpPr>
          <p:cNvPr id="2009" name="Google Shape;2009;p70"/>
          <p:cNvSpPr txBox="1">
            <a:spLocks noGrp="1"/>
          </p:cNvSpPr>
          <p:nvPr>
            <p:ph type="title" idx="5"/>
          </p:nvPr>
        </p:nvSpPr>
        <p:spPr>
          <a:xfrm>
            <a:off x="713100" y="2969775"/>
            <a:ext cx="9693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25%</a:t>
            </a:r>
            <a:endParaRPr>
              <a:solidFill>
                <a:schemeClr val="accent3"/>
              </a:solidFill>
            </a:endParaRPr>
          </a:p>
        </p:txBody>
      </p:sp>
      <p:sp>
        <p:nvSpPr>
          <p:cNvPr id="2007" name="Google Shape;2007;p70"/>
          <p:cNvSpPr txBox="1">
            <a:spLocks noGrp="1"/>
          </p:cNvSpPr>
          <p:nvPr>
            <p:ph type="title" idx="5"/>
          </p:nvPr>
        </p:nvSpPr>
        <p:spPr>
          <a:xfrm>
            <a:off x="7461450" y="2969775"/>
            <a:ext cx="9693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4"/>
                </a:solidFill>
              </a:rPr>
              <a:t>25%</a:t>
            </a:r>
            <a:endParaRPr>
              <a:solidFill>
                <a:schemeClr val="accent4"/>
              </a:solidFill>
            </a:endParaRPr>
          </a:p>
        </p:txBody>
      </p:sp>
      <p:sp>
        <p:nvSpPr>
          <p:cNvPr id="2021" name="Google Shape;2021;p70"/>
          <p:cNvSpPr/>
          <p:nvPr/>
        </p:nvSpPr>
        <p:spPr>
          <a:xfrm rot="3054415">
            <a:off x="994264" y="163824"/>
            <a:ext cx="276523" cy="450105"/>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2644057" y="480203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rot="1230437">
            <a:off x="155307" y="10161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rot="-10442982">
            <a:off x="5956635" y="4631034"/>
            <a:ext cx="540337" cy="402180"/>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6811819" y="13963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rot="7623550">
            <a:off x="8696919" y="1132052"/>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7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or try these combinations</a:t>
            </a:r>
            <a:endParaRPr/>
          </a:p>
        </p:txBody>
      </p:sp>
      <p:grpSp>
        <p:nvGrpSpPr>
          <p:cNvPr id="2032" name="Google Shape;2032;p71"/>
          <p:cNvGrpSpPr/>
          <p:nvPr/>
        </p:nvGrpSpPr>
        <p:grpSpPr>
          <a:xfrm>
            <a:off x="749411" y="1511202"/>
            <a:ext cx="1913379" cy="347775"/>
            <a:chOff x="718532" y="1587402"/>
            <a:chExt cx="1913379" cy="347775"/>
          </a:xfrm>
        </p:grpSpPr>
        <p:grpSp>
          <p:nvGrpSpPr>
            <p:cNvPr id="2033" name="Google Shape;2033;p71"/>
            <p:cNvGrpSpPr/>
            <p:nvPr/>
          </p:nvGrpSpPr>
          <p:grpSpPr>
            <a:xfrm rot="-151696" flipH="1">
              <a:off x="1681467" y="1608094"/>
              <a:ext cx="944151" cy="306407"/>
              <a:chOff x="-1760999" y="1531077"/>
              <a:chExt cx="829653" cy="268989"/>
            </a:xfrm>
          </p:grpSpPr>
          <p:sp>
            <p:nvSpPr>
              <p:cNvPr id="2034" name="Google Shape;2034;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71"/>
            <p:cNvGrpSpPr/>
            <p:nvPr/>
          </p:nvGrpSpPr>
          <p:grpSpPr>
            <a:xfrm rot="151576">
              <a:off x="724824" y="1608077"/>
              <a:ext cx="944897" cy="306407"/>
              <a:chOff x="-1760999" y="1531077"/>
              <a:chExt cx="829653" cy="268989"/>
            </a:xfrm>
          </p:grpSpPr>
          <p:sp>
            <p:nvSpPr>
              <p:cNvPr id="2040" name="Google Shape;2040;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45" name="Google Shape;2045;p71"/>
          <p:cNvGrpSpPr/>
          <p:nvPr/>
        </p:nvGrpSpPr>
        <p:grpSpPr>
          <a:xfrm>
            <a:off x="3615471" y="3284537"/>
            <a:ext cx="1913063" cy="347758"/>
            <a:chOff x="3615471" y="3360737"/>
            <a:chExt cx="1913063" cy="347758"/>
          </a:xfrm>
        </p:grpSpPr>
        <p:grpSp>
          <p:nvGrpSpPr>
            <p:cNvPr id="2046" name="Google Shape;2046;p71"/>
            <p:cNvGrpSpPr/>
            <p:nvPr/>
          </p:nvGrpSpPr>
          <p:grpSpPr>
            <a:xfrm rot="141586">
              <a:off x="3621378" y="3381394"/>
              <a:ext cx="945029" cy="306423"/>
              <a:chOff x="-1760999" y="1531077"/>
              <a:chExt cx="829653" cy="268989"/>
            </a:xfrm>
          </p:grpSpPr>
          <p:sp>
            <p:nvSpPr>
              <p:cNvPr id="2047" name="Google Shape;2047;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1"/>
            <p:cNvGrpSpPr/>
            <p:nvPr/>
          </p:nvGrpSpPr>
          <p:grpSpPr>
            <a:xfrm rot="-151696" flipH="1">
              <a:off x="4578090" y="3381412"/>
              <a:ext cx="944151" cy="306407"/>
              <a:chOff x="-1760999" y="1531077"/>
              <a:chExt cx="829653" cy="268989"/>
            </a:xfrm>
          </p:grpSpPr>
          <p:sp>
            <p:nvSpPr>
              <p:cNvPr id="2053" name="Google Shape;2053;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8" name="Google Shape;2058;p71"/>
          <p:cNvGrpSpPr/>
          <p:nvPr/>
        </p:nvGrpSpPr>
        <p:grpSpPr>
          <a:xfrm>
            <a:off x="3615844" y="1511202"/>
            <a:ext cx="1912115" cy="347775"/>
            <a:chOff x="3615844" y="1587402"/>
            <a:chExt cx="1912115" cy="347775"/>
          </a:xfrm>
        </p:grpSpPr>
        <p:grpSp>
          <p:nvGrpSpPr>
            <p:cNvPr id="2059" name="Google Shape;2059;p71"/>
            <p:cNvGrpSpPr/>
            <p:nvPr/>
          </p:nvGrpSpPr>
          <p:grpSpPr>
            <a:xfrm rot="-151696" flipH="1">
              <a:off x="4577516" y="1608094"/>
              <a:ext cx="944151" cy="306407"/>
              <a:chOff x="-1760999" y="1531077"/>
              <a:chExt cx="829653" cy="268989"/>
            </a:xfrm>
          </p:grpSpPr>
          <p:sp>
            <p:nvSpPr>
              <p:cNvPr id="2060" name="Google Shape;2060;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71"/>
            <p:cNvGrpSpPr/>
            <p:nvPr/>
          </p:nvGrpSpPr>
          <p:grpSpPr>
            <a:xfrm rot="151576">
              <a:off x="3622137" y="1608077"/>
              <a:ext cx="944897" cy="306407"/>
              <a:chOff x="-1760999" y="1531077"/>
              <a:chExt cx="829653" cy="268989"/>
            </a:xfrm>
          </p:grpSpPr>
          <p:sp>
            <p:nvSpPr>
              <p:cNvPr id="2066" name="Google Shape;2066;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71" name="Google Shape;2071;p71"/>
          <p:cNvGrpSpPr/>
          <p:nvPr/>
        </p:nvGrpSpPr>
        <p:grpSpPr>
          <a:xfrm>
            <a:off x="6480844" y="3284537"/>
            <a:ext cx="1913915" cy="347758"/>
            <a:chOff x="6510096" y="3360737"/>
            <a:chExt cx="1913915" cy="347758"/>
          </a:xfrm>
        </p:grpSpPr>
        <p:grpSp>
          <p:nvGrpSpPr>
            <p:cNvPr id="2072" name="Google Shape;2072;p71"/>
            <p:cNvGrpSpPr/>
            <p:nvPr/>
          </p:nvGrpSpPr>
          <p:grpSpPr>
            <a:xfrm rot="141586">
              <a:off x="6516003" y="3381394"/>
              <a:ext cx="945029" cy="306423"/>
              <a:chOff x="-1760999" y="1531077"/>
              <a:chExt cx="829653" cy="268989"/>
            </a:xfrm>
          </p:grpSpPr>
          <p:sp>
            <p:nvSpPr>
              <p:cNvPr id="2073" name="Google Shape;2073;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71"/>
            <p:cNvGrpSpPr/>
            <p:nvPr/>
          </p:nvGrpSpPr>
          <p:grpSpPr>
            <a:xfrm rot="-151696" flipH="1">
              <a:off x="7473568" y="3381412"/>
              <a:ext cx="944151" cy="306407"/>
              <a:chOff x="-1760999" y="1531077"/>
              <a:chExt cx="829653" cy="268989"/>
            </a:xfrm>
          </p:grpSpPr>
          <p:sp>
            <p:nvSpPr>
              <p:cNvPr id="2079" name="Google Shape;2079;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84" name="Google Shape;2084;p71"/>
          <p:cNvGrpSpPr/>
          <p:nvPr/>
        </p:nvGrpSpPr>
        <p:grpSpPr>
          <a:xfrm>
            <a:off x="750049" y="3284527"/>
            <a:ext cx="1912102" cy="347768"/>
            <a:chOff x="718534" y="3360727"/>
            <a:chExt cx="1912102" cy="347768"/>
          </a:xfrm>
        </p:grpSpPr>
        <p:grpSp>
          <p:nvGrpSpPr>
            <p:cNvPr id="2085" name="Google Shape;2085;p71"/>
            <p:cNvGrpSpPr/>
            <p:nvPr/>
          </p:nvGrpSpPr>
          <p:grpSpPr>
            <a:xfrm rot="151576">
              <a:off x="724826" y="3381402"/>
              <a:ext cx="944897" cy="306407"/>
              <a:chOff x="-1760999" y="1531077"/>
              <a:chExt cx="829653" cy="268989"/>
            </a:xfrm>
          </p:grpSpPr>
          <p:sp>
            <p:nvSpPr>
              <p:cNvPr id="2086" name="Google Shape;2086;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 name="Google Shape;2091;p71"/>
            <p:cNvGrpSpPr/>
            <p:nvPr/>
          </p:nvGrpSpPr>
          <p:grpSpPr>
            <a:xfrm rot="-151696" flipH="1">
              <a:off x="1680193" y="3381412"/>
              <a:ext cx="944151" cy="306407"/>
              <a:chOff x="-1760999" y="1531077"/>
              <a:chExt cx="829653" cy="268989"/>
            </a:xfrm>
          </p:grpSpPr>
          <p:sp>
            <p:nvSpPr>
              <p:cNvPr id="2092" name="Google Shape;2092;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7" name="Google Shape;2097;p71"/>
          <p:cNvGrpSpPr/>
          <p:nvPr/>
        </p:nvGrpSpPr>
        <p:grpSpPr>
          <a:xfrm>
            <a:off x="6480688" y="1511207"/>
            <a:ext cx="1914227" cy="347758"/>
            <a:chOff x="6509784" y="1587407"/>
            <a:chExt cx="1914227" cy="347758"/>
          </a:xfrm>
        </p:grpSpPr>
        <p:grpSp>
          <p:nvGrpSpPr>
            <p:cNvPr id="2098" name="Google Shape;2098;p71"/>
            <p:cNvGrpSpPr/>
            <p:nvPr/>
          </p:nvGrpSpPr>
          <p:grpSpPr>
            <a:xfrm rot="151576">
              <a:off x="6516076" y="1608082"/>
              <a:ext cx="944897" cy="306407"/>
              <a:chOff x="-1760999" y="1531077"/>
              <a:chExt cx="829653" cy="268989"/>
            </a:xfrm>
          </p:grpSpPr>
          <p:sp>
            <p:nvSpPr>
              <p:cNvPr id="2099" name="Google Shape;2099;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71"/>
            <p:cNvGrpSpPr/>
            <p:nvPr/>
          </p:nvGrpSpPr>
          <p:grpSpPr>
            <a:xfrm rot="-151696" flipH="1">
              <a:off x="7473568" y="1608082"/>
              <a:ext cx="944151" cy="306407"/>
              <a:chOff x="-1760999" y="1531077"/>
              <a:chExt cx="829653" cy="268989"/>
            </a:xfrm>
          </p:grpSpPr>
          <p:sp>
            <p:nvSpPr>
              <p:cNvPr id="2105" name="Google Shape;2105;p71"/>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10" name="Google Shape;2110;p71"/>
          <p:cNvSpPr txBox="1">
            <a:spLocks noGrp="1"/>
          </p:cNvSpPr>
          <p:nvPr>
            <p:ph type="title" idx="2"/>
          </p:nvPr>
        </p:nvSpPr>
        <p:spPr>
          <a:xfrm>
            <a:off x="713100" y="1858975"/>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2111" name="Google Shape;2111;p71"/>
          <p:cNvSpPr txBox="1">
            <a:spLocks noGrp="1"/>
          </p:cNvSpPr>
          <p:nvPr>
            <p:ph type="subTitle" idx="1"/>
          </p:nvPr>
        </p:nvSpPr>
        <p:spPr>
          <a:xfrm>
            <a:off x="713100" y="23412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2112" name="Google Shape;2112;p71"/>
          <p:cNvSpPr txBox="1">
            <a:spLocks noGrp="1"/>
          </p:cNvSpPr>
          <p:nvPr>
            <p:ph type="title" idx="3"/>
          </p:nvPr>
        </p:nvSpPr>
        <p:spPr>
          <a:xfrm>
            <a:off x="3578948" y="1858975"/>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2113" name="Google Shape;2113;p71"/>
          <p:cNvSpPr txBox="1">
            <a:spLocks noGrp="1"/>
          </p:cNvSpPr>
          <p:nvPr>
            <p:ph type="subTitle" idx="4"/>
          </p:nvPr>
        </p:nvSpPr>
        <p:spPr>
          <a:xfrm>
            <a:off x="3578948" y="23412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2114" name="Google Shape;2114;p71"/>
          <p:cNvSpPr txBox="1">
            <a:spLocks noGrp="1"/>
          </p:cNvSpPr>
          <p:nvPr>
            <p:ph type="title" idx="5"/>
          </p:nvPr>
        </p:nvSpPr>
        <p:spPr>
          <a:xfrm>
            <a:off x="713100" y="363230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2115" name="Google Shape;2115;p71"/>
          <p:cNvSpPr txBox="1">
            <a:spLocks noGrp="1"/>
          </p:cNvSpPr>
          <p:nvPr>
            <p:ph type="subTitle" idx="6"/>
          </p:nvPr>
        </p:nvSpPr>
        <p:spPr>
          <a:xfrm>
            <a:off x="713100" y="4114588"/>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2116" name="Google Shape;2116;p71"/>
          <p:cNvSpPr txBox="1">
            <a:spLocks noGrp="1"/>
          </p:cNvSpPr>
          <p:nvPr>
            <p:ph type="title" idx="7"/>
          </p:nvPr>
        </p:nvSpPr>
        <p:spPr>
          <a:xfrm>
            <a:off x="3578948" y="363230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a:t>
            </a:r>
            <a:endParaRPr/>
          </a:p>
        </p:txBody>
      </p:sp>
      <p:sp>
        <p:nvSpPr>
          <p:cNvPr id="2117" name="Google Shape;2117;p71"/>
          <p:cNvSpPr txBox="1">
            <a:spLocks noGrp="1"/>
          </p:cNvSpPr>
          <p:nvPr>
            <p:ph type="subTitle" idx="8"/>
          </p:nvPr>
        </p:nvSpPr>
        <p:spPr>
          <a:xfrm>
            <a:off x="3578948" y="4114588"/>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 is the planet where we all live</a:t>
            </a:r>
            <a:endParaRPr/>
          </a:p>
        </p:txBody>
      </p:sp>
      <p:sp>
        <p:nvSpPr>
          <p:cNvPr id="2118" name="Google Shape;2118;p71"/>
          <p:cNvSpPr txBox="1">
            <a:spLocks noGrp="1"/>
          </p:cNvSpPr>
          <p:nvPr>
            <p:ph type="title" idx="9"/>
          </p:nvPr>
        </p:nvSpPr>
        <p:spPr>
          <a:xfrm>
            <a:off x="6444802" y="1858975"/>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2119" name="Google Shape;2119;p71"/>
          <p:cNvSpPr txBox="1">
            <a:spLocks noGrp="1"/>
          </p:cNvSpPr>
          <p:nvPr>
            <p:ph type="subTitle" idx="13"/>
          </p:nvPr>
        </p:nvSpPr>
        <p:spPr>
          <a:xfrm>
            <a:off x="6444802" y="23412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sp>
        <p:nvSpPr>
          <p:cNvPr id="2120" name="Google Shape;2120;p71"/>
          <p:cNvSpPr txBox="1">
            <a:spLocks noGrp="1"/>
          </p:cNvSpPr>
          <p:nvPr>
            <p:ph type="title" idx="14"/>
          </p:nvPr>
        </p:nvSpPr>
        <p:spPr>
          <a:xfrm>
            <a:off x="6444802" y="363230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121" name="Google Shape;2121;p71"/>
          <p:cNvSpPr txBox="1">
            <a:spLocks noGrp="1"/>
          </p:cNvSpPr>
          <p:nvPr>
            <p:ph type="subTitle" idx="15"/>
          </p:nvPr>
        </p:nvSpPr>
        <p:spPr>
          <a:xfrm>
            <a:off x="6444802" y="4114588"/>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2122" name="Google Shape;2122;p71"/>
          <p:cNvSpPr/>
          <p:nvPr/>
        </p:nvSpPr>
        <p:spPr>
          <a:xfrm>
            <a:off x="5871832" y="448016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rot="1230437">
            <a:off x="97157" y="238002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rot="-2302014">
            <a:off x="110822" y="4547035"/>
            <a:ext cx="395431" cy="294328"/>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6621344" y="18301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rot="7623550">
            <a:off x="8603044" y="662852"/>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0"/>
        <p:cNvGrpSpPr/>
        <p:nvPr/>
      </p:nvGrpSpPr>
      <p:grpSpPr>
        <a:xfrm>
          <a:off x="0" y="0"/>
          <a:ext cx="0" cy="0"/>
          <a:chOff x="0" y="0"/>
          <a:chExt cx="0" cy="0"/>
        </a:xfrm>
      </p:grpSpPr>
      <p:sp>
        <p:nvSpPr>
          <p:cNvPr id="2131" name="Google Shape;2131;p72"/>
          <p:cNvSpPr txBox="1"/>
          <p:nvPr/>
        </p:nvSpPr>
        <p:spPr>
          <a:xfrm>
            <a:off x="3734613"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sp>
        <p:nvSpPr>
          <p:cNvPr id="2132" name="Google Shape;2132;p72"/>
          <p:cNvSpPr txBox="1"/>
          <p:nvPr/>
        </p:nvSpPr>
        <p:spPr>
          <a:xfrm>
            <a:off x="1444650"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sp>
        <p:nvSpPr>
          <p:cNvPr id="2133" name="Google Shape;2133;p72"/>
          <p:cNvSpPr txBox="1"/>
          <p:nvPr/>
        </p:nvSpPr>
        <p:spPr>
          <a:xfrm>
            <a:off x="2589628"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sp>
        <p:nvSpPr>
          <p:cNvPr id="2134" name="Google Shape;2134;p72"/>
          <p:cNvSpPr txBox="1"/>
          <p:nvPr/>
        </p:nvSpPr>
        <p:spPr>
          <a:xfrm>
            <a:off x="4879588"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sp>
        <p:nvSpPr>
          <p:cNvPr id="2135" name="Google Shape;2135;p72"/>
          <p:cNvSpPr txBox="1"/>
          <p:nvPr/>
        </p:nvSpPr>
        <p:spPr>
          <a:xfrm>
            <a:off x="6024550"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sp>
        <p:nvSpPr>
          <p:cNvPr id="2136" name="Google Shape;2136;p72"/>
          <p:cNvSpPr txBox="1"/>
          <p:nvPr/>
        </p:nvSpPr>
        <p:spPr>
          <a:xfrm>
            <a:off x="7169525" y="2093875"/>
            <a:ext cx="5367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rgbClr val="000000"/>
              </a:solidFill>
              <a:latin typeface="Chelsea Market"/>
              <a:ea typeface="Chelsea Market"/>
              <a:cs typeface="Chelsea Market"/>
              <a:sym typeface="Chelsea Market"/>
            </a:endParaRPr>
          </a:p>
        </p:txBody>
      </p:sp>
      <p:cxnSp>
        <p:nvCxnSpPr>
          <p:cNvPr id="2137" name="Google Shape;2137;p72"/>
          <p:cNvCxnSpPr>
            <a:stCxn id="2132" idx="1"/>
          </p:cNvCxnSpPr>
          <p:nvPr/>
        </p:nvCxnSpPr>
        <p:spPr>
          <a:xfrm rot="10800000">
            <a:off x="718050" y="2193475"/>
            <a:ext cx="726600" cy="0"/>
          </a:xfrm>
          <a:prstGeom prst="straightConnector1">
            <a:avLst/>
          </a:prstGeom>
          <a:noFill/>
          <a:ln w="19050" cap="flat" cmpd="sng">
            <a:solidFill>
              <a:schemeClr val="dk1"/>
            </a:solidFill>
            <a:prstDash val="solid"/>
            <a:round/>
            <a:headEnd type="none" w="med" len="med"/>
            <a:tailEnd type="none" w="med" len="med"/>
          </a:ln>
        </p:spPr>
      </p:cxnSp>
      <p:cxnSp>
        <p:nvCxnSpPr>
          <p:cNvPr id="2138" name="Google Shape;2138;p72"/>
          <p:cNvCxnSpPr>
            <a:endCxn id="2136" idx="3"/>
          </p:cNvCxnSpPr>
          <p:nvPr/>
        </p:nvCxnSpPr>
        <p:spPr>
          <a:xfrm rot="10800000">
            <a:off x="7706225" y="2193475"/>
            <a:ext cx="726600" cy="0"/>
          </a:xfrm>
          <a:prstGeom prst="straightConnector1">
            <a:avLst/>
          </a:prstGeom>
          <a:noFill/>
          <a:ln w="19050" cap="flat" cmpd="sng">
            <a:solidFill>
              <a:schemeClr val="dk1"/>
            </a:solidFill>
            <a:prstDash val="solid"/>
            <a:round/>
            <a:headEnd type="none" w="med" len="med"/>
            <a:tailEnd type="none" w="med" len="med"/>
          </a:ln>
        </p:spPr>
      </p:cxnSp>
      <p:cxnSp>
        <p:nvCxnSpPr>
          <p:cNvPr id="2139" name="Google Shape;2139;p72"/>
          <p:cNvCxnSpPr>
            <a:stCxn id="2136" idx="1"/>
            <a:endCxn id="2135" idx="3"/>
          </p:cNvCxnSpPr>
          <p:nvPr/>
        </p:nvCxnSpPr>
        <p:spPr>
          <a:xfrm rot="10800000">
            <a:off x="6561125" y="2193475"/>
            <a:ext cx="608400" cy="0"/>
          </a:xfrm>
          <a:prstGeom prst="straightConnector1">
            <a:avLst/>
          </a:prstGeom>
          <a:noFill/>
          <a:ln w="19050" cap="flat" cmpd="sng">
            <a:solidFill>
              <a:schemeClr val="dk1"/>
            </a:solidFill>
            <a:prstDash val="solid"/>
            <a:round/>
            <a:headEnd type="none" w="med" len="med"/>
            <a:tailEnd type="none" w="med" len="med"/>
          </a:ln>
        </p:spPr>
      </p:cxnSp>
      <p:cxnSp>
        <p:nvCxnSpPr>
          <p:cNvPr id="2140" name="Google Shape;2140;p72"/>
          <p:cNvCxnSpPr>
            <a:stCxn id="2135" idx="1"/>
            <a:endCxn id="2134" idx="3"/>
          </p:cNvCxnSpPr>
          <p:nvPr/>
        </p:nvCxnSpPr>
        <p:spPr>
          <a:xfrm rot="10800000">
            <a:off x="5416150" y="2193475"/>
            <a:ext cx="608400" cy="0"/>
          </a:xfrm>
          <a:prstGeom prst="straightConnector1">
            <a:avLst/>
          </a:prstGeom>
          <a:noFill/>
          <a:ln w="19050" cap="flat" cmpd="sng">
            <a:solidFill>
              <a:schemeClr val="dk1"/>
            </a:solidFill>
            <a:prstDash val="solid"/>
            <a:round/>
            <a:headEnd type="none" w="med" len="med"/>
            <a:tailEnd type="none" w="med" len="med"/>
          </a:ln>
        </p:spPr>
      </p:cxnSp>
      <p:cxnSp>
        <p:nvCxnSpPr>
          <p:cNvPr id="2141" name="Google Shape;2141;p72"/>
          <p:cNvCxnSpPr>
            <a:stCxn id="2134" idx="1"/>
            <a:endCxn id="2131" idx="3"/>
          </p:cNvCxnSpPr>
          <p:nvPr/>
        </p:nvCxnSpPr>
        <p:spPr>
          <a:xfrm rot="10800000">
            <a:off x="4271188" y="2193475"/>
            <a:ext cx="608400" cy="0"/>
          </a:xfrm>
          <a:prstGeom prst="straightConnector1">
            <a:avLst/>
          </a:prstGeom>
          <a:noFill/>
          <a:ln w="19050" cap="flat" cmpd="sng">
            <a:solidFill>
              <a:schemeClr val="dk1"/>
            </a:solidFill>
            <a:prstDash val="solid"/>
            <a:round/>
            <a:headEnd type="none" w="med" len="med"/>
            <a:tailEnd type="none" w="med" len="med"/>
          </a:ln>
        </p:spPr>
      </p:cxnSp>
      <p:cxnSp>
        <p:nvCxnSpPr>
          <p:cNvPr id="2142" name="Google Shape;2142;p72"/>
          <p:cNvCxnSpPr>
            <a:stCxn id="2131" idx="1"/>
            <a:endCxn id="2133" idx="3"/>
          </p:cNvCxnSpPr>
          <p:nvPr/>
        </p:nvCxnSpPr>
        <p:spPr>
          <a:xfrm rot="10800000">
            <a:off x="3126213" y="2193475"/>
            <a:ext cx="608400" cy="0"/>
          </a:xfrm>
          <a:prstGeom prst="straightConnector1">
            <a:avLst/>
          </a:prstGeom>
          <a:noFill/>
          <a:ln w="19050" cap="flat" cmpd="sng">
            <a:solidFill>
              <a:schemeClr val="dk1"/>
            </a:solidFill>
            <a:prstDash val="solid"/>
            <a:round/>
            <a:headEnd type="none" w="med" len="med"/>
            <a:tailEnd type="none" w="med" len="med"/>
          </a:ln>
        </p:spPr>
      </p:cxnSp>
      <p:cxnSp>
        <p:nvCxnSpPr>
          <p:cNvPr id="2143" name="Google Shape;2143;p72"/>
          <p:cNvCxnSpPr>
            <a:stCxn id="2133" idx="1"/>
            <a:endCxn id="2132" idx="3"/>
          </p:cNvCxnSpPr>
          <p:nvPr/>
        </p:nvCxnSpPr>
        <p:spPr>
          <a:xfrm rot="10800000">
            <a:off x="1981228" y="2193475"/>
            <a:ext cx="608400" cy="0"/>
          </a:xfrm>
          <a:prstGeom prst="straightConnector1">
            <a:avLst/>
          </a:prstGeom>
          <a:noFill/>
          <a:ln w="19050" cap="flat" cmpd="sng">
            <a:solidFill>
              <a:schemeClr val="dk1"/>
            </a:solidFill>
            <a:prstDash val="solid"/>
            <a:round/>
            <a:headEnd type="none" w="med" len="med"/>
            <a:tailEnd type="none" w="med" len="med"/>
          </a:ln>
        </p:spPr>
      </p:cxnSp>
      <p:cxnSp>
        <p:nvCxnSpPr>
          <p:cNvPr id="2144" name="Google Shape;2144;p72"/>
          <p:cNvCxnSpPr>
            <a:stCxn id="2145" idx="0"/>
            <a:endCxn id="2132" idx="2"/>
          </p:cNvCxnSpPr>
          <p:nvPr/>
        </p:nvCxnSpPr>
        <p:spPr>
          <a:xfrm rot="10800000">
            <a:off x="1712998" y="2293000"/>
            <a:ext cx="0" cy="1344000"/>
          </a:xfrm>
          <a:prstGeom prst="straightConnector1">
            <a:avLst/>
          </a:prstGeom>
          <a:noFill/>
          <a:ln w="19050" cap="flat" cmpd="sng">
            <a:solidFill>
              <a:schemeClr val="dk1"/>
            </a:solidFill>
            <a:prstDash val="solid"/>
            <a:round/>
            <a:headEnd type="none" w="med" len="med"/>
            <a:tailEnd type="none" w="med" len="med"/>
          </a:ln>
        </p:spPr>
      </p:cxnSp>
      <p:cxnSp>
        <p:nvCxnSpPr>
          <p:cNvPr id="2146" name="Google Shape;2146;p72"/>
          <p:cNvCxnSpPr>
            <a:stCxn id="2147" idx="0"/>
            <a:endCxn id="2133" idx="2"/>
          </p:cNvCxnSpPr>
          <p:nvPr/>
        </p:nvCxnSpPr>
        <p:spPr>
          <a:xfrm rot="10800000">
            <a:off x="2857978" y="2293069"/>
            <a:ext cx="0" cy="399600"/>
          </a:xfrm>
          <a:prstGeom prst="straightConnector1">
            <a:avLst/>
          </a:prstGeom>
          <a:noFill/>
          <a:ln w="19050" cap="flat" cmpd="sng">
            <a:solidFill>
              <a:schemeClr val="dk1"/>
            </a:solidFill>
            <a:prstDash val="solid"/>
            <a:round/>
            <a:headEnd type="none" w="med" len="med"/>
            <a:tailEnd type="none" w="med" len="med"/>
          </a:ln>
        </p:spPr>
      </p:cxnSp>
      <p:cxnSp>
        <p:nvCxnSpPr>
          <p:cNvPr id="2148" name="Google Shape;2148;p72"/>
          <p:cNvCxnSpPr>
            <a:stCxn id="2149" idx="0"/>
            <a:endCxn id="2131" idx="2"/>
          </p:cNvCxnSpPr>
          <p:nvPr/>
        </p:nvCxnSpPr>
        <p:spPr>
          <a:xfrm rot="10800000">
            <a:off x="4002958" y="2293000"/>
            <a:ext cx="0" cy="1344000"/>
          </a:xfrm>
          <a:prstGeom prst="straightConnector1">
            <a:avLst/>
          </a:prstGeom>
          <a:noFill/>
          <a:ln w="19050" cap="flat" cmpd="sng">
            <a:solidFill>
              <a:schemeClr val="dk1"/>
            </a:solidFill>
            <a:prstDash val="solid"/>
            <a:round/>
            <a:headEnd type="none" w="med" len="med"/>
            <a:tailEnd type="none" w="med" len="med"/>
          </a:ln>
        </p:spPr>
      </p:cxnSp>
      <p:cxnSp>
        <p:nvCxnSpPr>
          <p:cNvPr id="2150" name="Google Shape;2150;p72"/>
          <p:cNvCxnSpPr>
            <a:stCxn id="2151" idx="0"/>
            <a:endCxn id="2134" idx="2"/>
          </p:cNvCxnSpPr>
          <p:nvPr/>
        </p:nvCxnSpPr>
        <p:spPr>
          <a:xfrm rot="10800000">
            <a:off x="5147938" y="2293075"/>
            <a:ext cx="0" cy="399600"/>
          </a:xfrm>
          <a:prstGeom prst="straightConnector1">
            <a:avLst/>
          </a:prstGeom>
          <a:noFill/>
          <a:ln w="19050" cap="flat" cmpd="sng">
            <a:solidFill>
              <a:schemeClr val="dk1"/>
            </a:solidFill>
            <a:prstDash val="solid"/>
            <a:round/>
            <a:headEnd type="none" w="med" len="med"/>
            <a:tailEnd type="none" w="med" len="med"/>
          </a:ln>
        </p:spPr>
      </p:cxnSp>
      <p:cxnSp>
        <p:nvCxnSpPr>
          <p:cNvPr id="2152" name="Google Shape;2152;p72"/>
          <p:cNvCxnSpPr>
            <a:stCxn id="2153" idx="0"/>
            <a:endCxn id="2135" idx="2"/>
          </p:cNvCxnSpPr>
          <p:nvPr/>
        </p:nvCxnSpPr>
        <p:spPr>
          <a:xfrm rot="10800000">
            <a:off x="6292918" y="2293000"/>
            <a:ext cx="0" cy="1344000"/>
          </a:xfrm>
          <a:prstGeom prst="straightConnector1">
            <a:avLst/>
          </a:prstGeom>
          <a:noFill/>
          <a:ln w="19050" cap="flat" cmpd="sng">
            <a:solidFill>
              <a:schemeClr val="dk1"/>
            </a:solidFill>
            <a:prstDash val="solid"/>
            <a:round/>
            <a:headEnd type="none" w="med" len="med"/>
            <a:tailEnd type="none" w="med" len="med"/>
          </a:ln>
        </p:spPr>
      </p:cxnSp>
      <p:cxnSp>
        <p:nvCxnSpPr>
          <p:cNvPr id="2154" name="Google Shape;2154;p72"/>
          <p:cNvCxnSpPr>
            <a:stCxn id="2155" idx="0"/>
            <a:endCxn id="2136" idx="2"/>
          </p:cNvCxnSpPr>
          <p:nvPr/>
        </p:nvCxnSpPr>
        <p:spPr>
          <a:xfrm rot="10800000">
            <a:off x="7437898" y="2293069"/>
            <a:ext cx="0" cy="399600"/>
          </a:xfrm>
          <a:prstGeom prst="straightConnector1">
            <a:avLst/>
          </a:prstGeom>
          <a:noFill/>
          <a:ln w="19050" cap="flat" cmpd="sng">
            <a:solidFill>
              <a:schemeClr val="dk1"/>
            </a:solidFill>
            <a:prstDash val="solid"/>
            <a:round/>
            <a:headEnd type="none" w="med" len="med"/>
            <a:tailEnd type="none" w="med" len="med"/>
          </a:ln>
        </p:spPr>
      </p:cxnSp>
      <p:grpSp>
        <p:nvGrpSpPr>
          <p:cNvPr id="2156" name="Google Shape;2156;p72"/>
          <p:cNvGrpSpPr/>
          <p:nvPr/>
        </p:nvGrpSpPr>
        <p:grpSpPr>
          <a:xfrm>
            <a:off x="3502096" y="2031092"/>
            <a:ext cx="1001723" cy="324831"/>
            <a:chOff x="-1760999" y="1531077"/>
            <a:chExt cx="829653" cy="268989"/>
          </a:xfrm>
        </p:grpSpPr>
        <p:sp>
          <p:nvSpPr>
            <p:cNvPr id="2157" name="Google Shape;2157;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72"/>
          <p:cNvGrpSpPr/>
          <p:nvPr/>
        </p:nvGrpSpPr>
        <p:grpSpPr>
          <a:xfrm>
            <a:off x="1212136" y="2031092"/>
            <a:ext cx="1001723" cy="324831"/>
            <a:chOff x="-1760999" y="1531077"/>
            <a:chExt cx="829653" cy="268989"/>
          </a:xfrm>
        </p:grpSpPr>
        <p:sp>
          <p:nvSpPr>
            <p:cNvPr id="2163" name="Google Shape;2163;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72"/>
          <p:cNvGrpSpPr/>
          <p:nvPr/>
        </p:nvGrpSpPr>
        <p:grpSpPr>
          <a:xfrm>
            <a:off x="4647076" y="2031092"/>
            <a:ext cx="1001723" cy="324831"/>
            <a:chOff x="-1760999" y="1531077"/>
            <a:chExt cx="829653" cy="268989"/>
          </a:xfrm>
        </p:grpSpPr>
        <p:sp>
          <p:nvSpPr>
            <p:cNvPr id="2169" name="Google Shape;2169;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72"/>
          <p:cNvGrpSpPr/>
          <p:nvPr/>
        </p:nvGrpSpPr>
        <p:grpSpPr>
          <a:xfrm>
            <a:off x="5792056" y="2031092"/>
            <a:ext cx="1001723" cy="324831"/>
            <a:chOff x="-1760999" y="1531077"/>
            <a:chExt cx="829653" cy="268989"/>
          </a:xfrm>
        </p:grpSpPr>
        <p:sp>
          <p:nvSpPr>
            <p:cNvPr id="2175" name="Google Shape;2175;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72"/>
          <p:cNvGrpSpPr/>
          <p:nvPr/>
        </p:nvGrpSpPr>
        <p:grpSpPr>
          <a:xfrm>
            <a:off x="6937031" y="2031092"/>
            <a:ext cx="1001723" cy="324831"/>
            <a:chOff x="-1760999" y="1531077"/>
            <a:chExt cx="829653" cy="268989"/>
          </a:xfrm>
        </p:grpSpPr>
        <p:sp>
          <p:nvSpPr>
            <p:cNvPr id="2181" name="Google Shape;2181;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72"/>
          <p:cNvGrpSpPr/>
          <p:nvPr/>
        </p:nvGrpSpPr>
        <p:grpSpPr>
          <a:xfrm>
            <a:off x="2357116" y="2031092"/>
            <a:ext cx="1001723" cy="324831"/>
            <a:chOff x="-1760999" y="1531077"/>
            <a:chExt cx="829653" cy="268989"/>
          </a:xfrm>
        </p:grpSpPr>
        <p:sp>
          <p:nvSpPr>
            <p:cNvPr id="2187" name="Google Shape;2187;p72"/>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2"/>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2"/>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2"/>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2"/>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2" name="Google Shape;2192;p72"/>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Warm and cold colors</a:t>
            </a:r>
            <a:endParaRPr/>
          </a:p>
        </p:txBody>
      </p:sp>
      <p:sp>
        <p:nvSpPr>
          <p:cNvPr id="2153" name="Google Shape;2153;p72"/>
          <p:cNvSpPr txBox="1"/>
          <p:nvPr/>
        </p:nvSpPr>
        <p:spPr>
          <a:xfrm>
            <a:off x="5299918" y="3637000"/>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000000"/>
                </a:solidFill>
                <a:latin typeface="Chelsea Market"/>
                <a:ea typeface="Chelsea Market"/>
                <a:cs typeface="Chelsea Market"/>
                <a:sym typeface="Chelsea Market"/>
              </a:rPr>
              <a:t>Blue</a:t>
            </a:r>
            <a:endParaRPr sz="2500">
              <a:solidFill>
                <a:srgbClr val="000000"/>
              </a:solidFill>
              <a:latin typeface="Chelsea Market"/>
              <a:ea typeface="Chelsea Market"/>
              <a:cs typeface="Chelsea Market"/>
              <a:sym typeface="Chelsea Market"/>
            </a:endParaRPr>
          </a:p>
        </p:txBody>
      </p:sp>
      <p:sp>
        <p:nvSpPr>
          <p:cNvPr id="2193" name="Google Shape;2193;p72"/>
          <p:cNvSpPr txBox="1"/>
          <p:nvPr/>
        </p:nvSpPr>
        <p:spPr>
          <a:xfrm>
            <a:off x="5299918" y="4119300"/>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Questrial"/>
                <a:ea typeface="Questrial"/>
                <a:cs typeface="Questrial"/>
                <a:sym typeface="Questrial"/>
              </a:rPr>
              <a:t>Earth is the planet where we all live</a:t>
            </a:r>
            <a:endParaRPr>
              <a:solidFill>
                <a:srgbClr val="000000"/>
              </a:solidFill>
              <a:latin typeface="Questrial"/>
              <a:ea typeface="Questrial"/>
              <a:cs typeface="Questrial"/>
              <a:sym typeface="Questrial"/>
            </a:endParaRPr>
          </a:p>
        </p:txBody>
      </p:sp>
      <p:sp>
        <p:nvSpPr>
          <p:cNvPr id="2145" name="Google Shape;2145;p72"/>
          <p:cNvSpPr txBox="1"/>
          <p:nvPr/>
        </p:nvSpPr>
        <p:spPr>
          <a:xfrm>
            <a:off x="719998" y="3637000"/>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000000"/>
                </a:solidFill>
                <a:latin typeface="Chelsea Market"/>
                <a:ea typeface="Chelsea Market"/>
                <a:cs typeface="Chelsea Market"/>
                <a:sym typeface="Chelsea Market"/>
              </a:rPr>
              <a:t>Yellow</a:t>
            </a:r>
            <a:endParaRPr sz="2500">
              <a:solidFill>
                <a:srgbClr val="000000"/>
              </a:solidFill>
              <a:latin typeface="Chelsea Market"/>
              <a:ea typeface="Chelsea Market"/>
              <a:cs typeface="Chelsea Market"/>
              <a:sym typeface="Chelsea Market"/>
            </a:endParaRPr>
          </a:p>
        </p:txBody>
      </p:sp>
      <p:sp>
        <p:nvSpPr>
          <p:cNvPr id="2194" name="Google Shape;2194;p72"/>
          <p:cNvSpPr txBox="1"/>
          <p:nvPr/>
        </p:nvSpPr>
        <p:spPr>
          <a:xfrm>
            <a:off x="719998" y="4119300"/>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Questrial"/>
                <a:ea typeface="Questrial"/>
                <a:cs typeface="Questrial"/>
                <a:sym typeface="Questrial"/>
              </a:rPr>
              <a:t>Venus is the second planet from the Sun</a:t>
            </a:r>
            <a:endParaRPr>
              <a:solidFill>
                <a:srgbClr val="000000"/>
              </a:solidFill>
              <a:latin typeface="Questrial"/>
              <a:ea typeface="Questrial"/>
              <a:cs typeface="Questrial"/>
              <a:sym typeface="Questrial"/>
            </a:endParaRPr>
          </a:p>
        </p:txBody>
      </p:sp>
      <p:sp>
        <p:nvSpPr>
          <p:cNvPr id="2151" name="Google Shape;2151;p72"/>
          <p:cNvSpPr txBox="1"/>
          <p:nvPr/>
        </p:nvSpPr>
        <p:spPr>
          <a:xfrm>
            <a:off x="4154938" y="2692675"/>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000000"/>
                </a:solidFill>
                <a:latin typeface="Chelsea Market"/>
                <a:ea typeface="Chelsea Market"/>
                <a:cs typeface="Chelsea Market"/>
                <a:sym typeface="Chelsea Market"/>
              </a:rPr>
              <a:t>Green</a:t>
            </a:r>
            <a:endParaRPr sz="2500">
              <a:solidFill>
                <a:srgbClr val="000000"/>
              </a:solidFill>
              <a:latin typeface="Chelsea Market"/>
              <a:ea typeface="Chelsea Market"/>
              <a:cs typeface="Chelsea Market"/>
              <a:sym typeface="Chelsea Market"/>
            </a:endParaRPr>
          </a:p>
        </p:txBody>
      </p:sp>
      <p:sp>
        <p:nvSpPr>
          <p:cNvPr id="2195" name="Google Shape;2195;p72"/>
          <p:cNvSpPr txBox="1"/>
          <p:nvPr/>
        </p:nvSpPr>
        <p:spPr>
          <a:xfrm>
            <a:off x="4154938" y="3174963"/>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Questrial"/>
                <a:ea typeface="Questrial"/>
                <a:cs typeface="Questrial"/>
                <a:sym typeface="Questrial"/>
              </a:rPr>
              <a:t>Mercury is the closest planet to the Sun</a:t>
            </a:r>
            <a:endParaRPr>
              <a:solidFill>
                <a:srgbClr val="000000"/>
              </a:solidFill>
              <a:latin typeface="Questrial"/>
              <a:ea typeface="Questrial"/>
              <a:cs typeface="Questrial"/>
              <a:sym typeface="Questrial"/>
            </a:endParaRPr>
          </a:p>
        </p:txBody>
      </p:sp>
      <p:sp>
        <p:nvSpPr>
          <p:cNvPr id="2147" name="Google Shape;2147;p72"/>
          <p:cNvSpPr txBox="1"/>
          <p:nvPr/>
        </p:nvSpPr>
        <p:spPr>
          <a:xfrm>
            <a:off x="1864978" y="2692669"/>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000000"/>
                </a:solidFill>
                <a:latin typeface="Chelsea Market"/>
                <a:ea typeface="Chelsea Market"/>
                <a:cs typeface="Chelsea Market"/>
                <a:sym typeface="Chelsea Market"/>
              </a:rPr>
              <a:t>Orange</a:t>
            </a:r>
            <a:endParaRPr sz="2500">
              <a:solidFill>
                <a:srgbClr val="000000"/>
              </a:solidFill>
              <a:latin typeface="Chelsea Market"/>
              <a:ea typeface="Chelsea Market"/>
              <a:cs typeface="Chelsea Market"/>
              <a:sym typeface="Chelsea Market"/>
            </a:endParaRPr>
          </a:p>
        </p:txBody>
      </p:sp>
      <p:sp>
        <p:nvSpPr>
          <p:cNvPr id="2196" name="Google Shape;2196;p72"/>
          <p:cNvSpPr txBox="1"/>
          <p:nvPr/>
        </p:nvSpPr>
        <p:spPr>
          <a:xfrm>
            <a:off x="1864978" y="3174969"/>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Questrial"/>
                <a:ea typeface="Questrial"/>
                <a:cs typeface="Questrial"/>
                <a:sym typeface="Questrial"/>
              </a:rPr>
              <a:t>Despite being red, Mars is a cold place</a:t>
            </a:r>
            <a:endParaRPr>
              <a:solidFill>
                <a:srgbClr val="000000"/>
              </a:solidFill>
              <a:latin typeface="Questrial"/>
              <a:ea typeface="Questrial"/>
              <a:cs typeface="Questrial"/>
              <a:sym typeface="Questrial"/>
            </a:endParaRPr>
          </a:p>
        </p:txBody>
      </p:sp>
      <p:sp>
        <p:nvSpPr>
          <p:cNvPr id="2149" name="Google Shape;2149;p72"/>
          <p:cNvSpPr txBox="1"/>
          <p:nvPr/>
        </p:nvSpPr>
        <p:spPr>
          <a:xfrm>
            <a:off x="3009958" y="3637000"/>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Red</a:t>
            </a:r>
            <a:endParaRPr sz="2500">
              <a:solidFill>
                <a:srgbClr val="000000"/>
              </a:solidFill>
              <a:latin typeface="Chelsea Market"/>
              <a:ea typeface="Chelsea Market"/>
              <a:cs typeface="Chelsea Market"/>
              <a:sym typeface="Chelsea Market"/>
            </a:endParaRPr>
          </a:p>
        </p:txBody>
      </p:sp>
      <p:sp>
        <p:nvSpPr>
          <p:cNvPr id="2197" name="Google Shape;2197;p72"/>
          <p:cNvSpPr txBox="1"/>
          <p:nvPr/>
        </p:nvSpPr>
        <p:spPr>
          <a:xfrm>
            <a:off x="3009958" y="4119288"/>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Questrial"/>
                <a:ea typeface="Questrial"/>
                <a:cs typeface="Questrial"/>
                <a:sym typeface="Questrial"/>
              </a:rPr>
              <a:t>Saturn is a gas giant and has several rings</a:t>
            </a:r>
            <a:endParaRPr>
              <a:solidFill>
                <a:srgbClr val="000000"/>
              </a:solidFill>
              <a:latin typeface="Questrial"/>
              <a:ea typeface="Questrial"/>
              <a:cs typeface="Questrial"/>
              <a:sym typeface="Questrial"/>
            </a:endParaRPr>
          </a:p>
        </p:txBody>
      </p:sp>
      <p:sp>
        <p:nvSpPr>
          <p:cNvPr id="2155" name="Google Shape;2155;p72"/>
          <p:cNvSpPr txBox="1"/>
          <p:nvPr/>
        </p:nvSpPr>
        <p:spPr>
          <a:xfrm>
            <a:off x="6444898" y="2692669"/>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000000"/>
                </a:solidFill>
                <a:latin typeface="Chelsea Market"/>
                <a:ea typeface="Chelsea Market"/>
                <a:cs typeface="Chelsea Market"/>
                <a:sym typeface="Chelsea Market"/>
              </a:rPr>
              <a:t>Violet</a:t>
            </a:r>
            <a:endParaRPr sz="2500">
              <a:solidFill>
                <a:srgbClr val="000000"/>
              </a:solidFill>
              <a:latin typeface="Chelsea Market"/>
              <a:ea typeface="Chelsea Market"/>
              <a:cs typeface="Chelsea Market"/>
              <a:sym typeface="Chelsea Market"/>
            </a:endParaRPr>
          </a:p>
        </p:txBody>
      </p:sp>
      <p:sp>
        <p:nvSpPr>
          <p:cNvPr id="2198" name="Google Shape;2198;p72"/>
          <p:cNvSpPr txBox="1"/>
          <p:nvPr/>
        </p:nvSpPr>
        <p:spPr>
          <a:xfrm>
            <a:off x="6444898" y="3174969"/>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estrial"/>
                <a:ea typeface="Questrial"/>
                <a:cs typeface="Questrial"/>
                <a:sym typeface="Questrial"/>
              </a:rPr>
              <a:t>Jupiter is the biggest planet of them all</a:t>
            </a:r>
            <a:endParaRPr>
              <a:solidFill>
                <a:srgbClr val="000000"/>
              </a:solidFill>
              <a:latin typeface="Questrial"/>
              <a:ea typeface="Questrial"/>
              <a:cs typeface="Questrial"/>
              <a:sym typeface="Questrial"/>
            </a:endParaRPr>
          </a:p>
        </p:txBody>
      </p:sp>
      <p:sp>
        <p:nvSpPr>
          <p:cNvPr id="2199" name="Google Shape;2199;p72"/>
          <p:cNvSpPr txBox="1"/>
          <p:nvPr/>
        </p:nvSpPr>
        <p:spPr>
          <a:xfrm>
            <a:off x="1348700" y="1210875"/>
            <a:ext cx="2594700" cy="48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Chelsea Market"/>
                <a:ea typeface="Chelsea Market"/>
                <a:cs typeface="Chelsea Market"/>
                <a:sym typeface="Chelsea Market"/>
              </a:rPr>
              <a:t>Warm colors</a:t>
            </a:r>
            <a:endParaRPr sz="2000">
              <a:solidFill>
                <a:srgbClr val="000000"/>
              </a:solidFill>
              <a:latin typeface="Chelsea Market"/>
              <a:ea typeface="Chelsea Market"/>
              <a:cs typeface="Chelsea Market"/>
              <a:sym typeface="Chelsea Market"/>
            </a:endParaRPr>
          </a:p>
        </p:txBody>
      </p:sp>
      <p:sp>
        <p:nvSpPr>
          <p:cNvPr id="2200" name="Google Shape;2200;p72"/>
          <p:cNvSpPr/>
          <p:nvPr/>
        </p:nvSpPr>
        <p:spPr>
          <a:xfrm>
            <a:off x="788350" y="1632900"/>
            <a:ext cx="3715500" cy="135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2"/>
          <p:cNvSpPr txBox="1"/>
          <p:nvPr/>
        </p:nvSpPr>
        <p:spPr>
          <a:xfrm>
            <a:off x="5207275" y="1210875"/>
            <a:ext cx="2594700" cy="48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Chelsea Market"/>
                <a:ea typeface="Chelsea Market"/>
                <a:cs typeface="Chelsea Market"/>
                <a:sym typeface="Chelsea Market"/>
              </a:rPr>
              <a:t>Cold colors</a:t>
            </a:r>
            <a:endParaRPr sz="2000">
              <a:solidFill>
                <a:srgbClr val="000000"/>
              </a:solidFill>
              <a:latin typeface="Chelsea Market"/>
              <a:ea typeface="Chelsea Market"/>
              <a:cs typeface="Chelsea Market"/>
              <a:sym typeface="Chelsea Market"/>
            </a:endParaRPr>
          </a:p>
        </p:txBody>
      </p:sp>
      <p:sp>
        <p:nvSpPr>
          <p:cNvPr id="2202" name="Google Shape;2202;p72"/>
          <p:cNvSpPr/>
          <p:nvPr/>
        </p:nvSpPr>
        <p:spPr>
          <a:xfrm>
            <a:off x="4646950" y="1632900"/>
            <a:ext cx="3715500" cy="135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2"/>
          <p:cNvSpPr/>
          <p:nvPr/>
        </p:nvSpPr>
        <p:spPr>
          <a:xfrm rot="4277057">
            <a:off x="5582089" y="4715297"/>
            <a:ext cx="276522" cy="450105"/>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2"/>
          <p:cNvSpPr/>
          <p:nvPr/>
        </p:nvSpPr>
        <p:spPr>
          <a:xfrm>
            <a:off x="3943394" y="481788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2"/>
          <p:cNvSpPr/>
          <p:nvPr/>
        </p:nvSpPr>
        <p:spPr>
          <a:xfrm rot="1230437">
            <a:off x="-1318" y="2006451"/>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2"/>
          <p:cNvSpPr/>
          <p:nvPr/>
        </p:nvSpPr>
        <p:spPr>
          <a:xfrm rot="-7355414">
            <a:off x="192955" y="153631"/>
            <a:ext cx="416266" cy="309839"/>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2"/>
          <p:cNvSpPr/>
          <p:nvPr/>
        </p:nvSpPr>
        <p:spPr>
          <a:xfrm>
            <a:off x="7874619" y="6096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2"/>
          <p:cNvSpPr/>
          <p:nvPr/>
        </p:nvSpPr>
        <p:spPr>
          <a:xfrm rot="7623550">
            <a:off x="8701769" y="3656952"/>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73"/>
          <p:cNvSpPr txBox="1">
            <a:spLocks noGrp="1"/>
          </p:cNvSpPr>
          <p:nvPr>
            <p:ph type="title"/>
          </p:nvPr>
        </p:nvSpPr>
        <p:spPr>
          <a:xfrm>
            <a:off x="713100" y="1139475"/>
            <a:ext cx="3434700" cy="8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214" name="Google Shape;2214;p73"/>
          <p:cNvSpPr txBox="1">
            <a:spLocks noGrp="1"/>
          </p:cNvSpPr>
          <p:nvPr>
            <p:ph type="subTitle" idx="1"/>
          </p:nvPr>
        </p:nvSpPr>
        <p:spPr>
          <a:xfrm>
            <a:off x="720000" y="1965100"/>
            <a:ext cx="3434700" cy="14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solidFill>
                  <a:srgbClr val="434343"/>
                </a:solidFill>
              </a:rPr>
              <a:t>Do you have any questions?</a:t>
            </a:r>
            <a:endParaRPr>
              <a:solidFill>
                <a:srgbClr val="434343"/>
              </a:solidFill>
            </a:endParaRPr>
          </a:p>
          <a:p>
            <a:pPr marL="0" lvl="0" indent="0" algn="l" rtl="0">
              <a:spcBef>
                <a:spcPts val="1000"/>
              </a:spcBef>
              <a:spcAft>
                <a:spcPts val="0"/>
              </a:spcAft>
              <a:buClr>
                <a:schemeClr val="lt1"/>
              </a:buClr>
              <a:buSzPts val="1100"/>
              <a:buFont typeface="Arial"/>
              <a:buNone/>
            </a:pPr>
            <a:r>
              <a:rPr lang="en">
                <a:solidFill>
                  <a:srgbClr val="434343"/>
                </a:solidFill>
              </a:rPr>
              <a:t>youremail@freepik.com </a:t>
            </a:r>
            <a:endParaRPr>
              <a:solidFill>
                <a:srgbClr val="434343"/>
              </a:solidFill>
            </a:endParaRPr>
          </a:p>
          <a:p>
            <a:pPr marL="0" lvl="0" indent="0" algn="l" rtl="0">
              <a:spcBef>
                <a:spcPts val="0"/>
              </a:spcBef>
              <a:spcAft>
                <a:spcPts val="0"/>
              </a:spcAft>
              <a:buClr>
                <a:schemeClr val="lt1"/>
              </a:buClr>
              <a:buSzPts val="1100"/>
              <a:buFont typeface="Arial"/>
              <a:buNone/>
            </a:pPr>
            <a:r>
              <a:rPr lang="en">
                <a:solidFill>
                  <a:srgbClr val="434343"/>
                </a:solidFill>
              </a:rPr>
              <a:t>+91  620 421 838 </a:t>
            </a:r>
            <a:endParaRPr>
              <a:solidFill>
                <a:srgbClr val="434343"/>
              </a:solidFill>
            </a:endParaRPr>
          </a:p>
          <a:p>
            <a:pPr marL="0" lvl="0" indent="0" algn="l" rtl="0">
              <a:spcBef>
                <a:spcPts val="0"/>
              </a:spcBef>
              <a:spcAft>
                <a:spcPts val="0"/>
              </a:spcAft>
              <a:buNone/>
            </a:pPr>
            <a:r>
              <a:rPr lang="en">
                <a:solidFill>
                  <a:srgbClr val="434343"/>
                </a:solidFill>
              </a:rPr>
              <a:t>yourcompany.com</a:t>
            </a:r>
            <a:endParaRPr/>
          </a:p>
        </p:txBody>
      </p:sp>
      <p:sp>
        <p:nvSpPr>
          <p:cNvPr id="2215" name="Google Shape;2215;p73"/>
          <p:cNvSpPr txBox="1"/>
          <p:nvPr/>
        </p:nvSpPr>
        <p:spPr>
          <a:xfrm>
            <a:off x="720000" y="4386738"/>
            <a:ext cx="30000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rgbClr val="434343"/>
                </a:solidFill>
                <a:latin typeface="Anaheim"/>
                <a:ea typeface="Anaheim"/>
                <a:cs typeface="Anaheim"/>
                <a:sym typeface="Anaheim"/>
              </a:rPr>
              <a:t>Please keep this slide for attribution</a:t>
            </a:r>
            <a:endParaRPr sz="1000">
              <a:solidFill>
                <a:srgbClr val="434343"/>
              </a:solidFill>
              <a:latin typeface="Anaheim"/>
              <a:ea typeface="Anaheim"/>
              <a:cs typeface="Anaheim"/>
              <a:sym typeface="Anaheim"/>
            </a:endParaRPr>
          </a:p>
        </p:txBody>
      </p:sp>
      <p:sp>
        <p:nvSpPr>
          <p:cNvPr id="2216" name="Google Shape;2216;p73"/>
          <p:cNvSpPr txBox="1"/>
          <p:nvPr/>
        </p:nvSpPr>
        <p:spPr>
          <a:xfrm>
            <a:off x="720000" y="3624050"/>
            <a:ext cx="3772800" cy="615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rgbClr val="434343"/>
                </a:solidFill>
                <a:latin typeface="Anaheim"/>
                <a:ea typeface="Anaheim"/>
                <a:cs typeface="Anaheim"/>
                <a:sym typeface="Anaheim"/>
              </a:rPr>
              <a:t>CREDITS: This presentation template was created by </a:t>
            </a:r>
            <a:r>
              <a:rPr lang="en" sz="1000">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Slidesgo</a:t>
            </a:r>
            <a:r>
              <a:rPr lang="en" sz="1000">
                <a:solidFill>
                  <a:srgbClr val="434343"/>
                </a:solidFill>
                <a:latin typeface="Anaheim"/>
                <a:ea typeface="Anaheim"/>
                <a:cs typeface="Anaheim"/>
                <a:sym typeface="Anaheim"/>
              </a:rPr>
              <a:t>, including icons by </a:t>
            </a:r>
            <a:r>
              <a:rPr lang="en" sz="1000">
                <a:solidFill>
                  <a:srgbClr val="434343"/>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Flaticon</a:t>
            </a:r>
            <a:r>
              <a:rPr lang="en" sz="1000">
                <a:solidFill>
                  <a:srgbClr val="434343"/>
                </a:solidFill>
                <a:latin typeface="Anaheim"/>
                <a:ea typeface="Anaheim"/>
                <a:cs typeface="Anaheim"/>
                <a:sym typeface="Anaheim"/>
              </a:rPr>
              <a:t> and infographics &amp; images by </a:t>
            </a:r>
            <a:r>
              <a:rPr lang="en" sz="1000">
                <a:solidFill>
                  <a:srgbClr val="434343"/>
                </a:solidFill>
                <a:uFill>
                  <a:noFill/>
                </a:uFill>
                <a:latin typeface="Anaheim"/>
                <a:ea typeface="Anaheim"/>
                <a:cs typeface="Anaheim"/>
                <a:sym typeface="Anaheim"/>
                <a:hlinkClick r:id="rId5">
                  <a:extLst>
                    <a:ext uri="{A12FA001-AC4F-418D-AE19-62706E023703}">
                      <ahyp:hlinkClr xmlns:ahyp="http://schemas.microsoft.com/office/drawing/2018/hyperlinkcolor" val="tx"/>
                    </a:ext>
                  </a:extLst>
                </a:hlinkClick>
              </a:rPr>
              <a:t>Freepik</a:t>
            </a:r>
            <a:endParaRPr sz="1000">
              <a:solidFill>
                <a:srgbClr val="434343"/>
              </a:solidFill>
              <a:latin typeface="Anaheim"/>
              <a:ea typeface="Anaheim"/>
              <a:cs typeface="Anaheim"/>
              <a:sym typeface="Anaheim"/>
            </a:endParaRPr>
          </a:p>
        </p:txBody>
      </p:sp>
      <p:grpSp>
        <p:nvGrpSpPr>
          <p:cNvPr id="2217" name="Google Shape;2217;p73"/>
          <p:cNvGrpSpPr/>
          <p:nvPr/>
        </p:nvGrpSpPr>
        <p:grpSpPr>
          <a:xfrm rot="-1497629">
            <a:off x="6927486" y="3002521"/>
            <a:ext cx="1389986" cy="450744"/>
            <a:chOff x="-1760999" y="1531077"/>
            <a:chExt cx="829653" cy="268989"/>
          </a:xfrm>
        </p:grpSpPr>
        <p:sp>
          <p:nvSpPr>
            <p:cNvPr id="2218" name="Google Shape;2218;p73"/>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73"/>
          <p:cNvGrpSpPr/>
          <p:nvPr/>
        </p:nvGrpSpPr>
        <p:grpSpPr>
          <a:xfrm rot="-9790007">
            <a:off x="4830962" y="3083146"/>
            <a:ext cx="1390076" cy="450748"/>
            <a:chOff x="-1760999" y="1531077"/>
            <a:chExt cx="829653" cy="268989"/>
          </a:xfrm>
        </p:grpSpPr>
        <p:sp>
          <p:nvSpPr>
            <p:cNvPr id="2224" name="Google Shape;2224;p73"/>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73"/>
          <p:cNvGrpSpPr/>
          <p:nvPr/>
        </p:nvGrpSpPr>
        <p:grpSpPr>
          <a:xfrm rot="-3310296">
            <a:off x="6263687" y="1627557"/>
            <a:ext cx="1389920" cy="450757"/>
            <a:chOff x="-1760999" y="1531077"/>
            <a:chExt cx="829653" cy="268989"/>
          </a:xfrm>
        </p:grpSpPr>
        <p:sp>
          <p:nvSpPr>
            <p:cNvPr id="2230" name="Google Shape;2230;p73"/>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3"/>
          <p:cNvGrpSpPr/>
          <p:nvPr/>
        </p:nvGrpSpPr>
        <p:grpSpPr>
          <a:xfrm rot="10556851">
            <a:off x="4381502" y="1465811"/>
            <a:ext cx="1389991" cy="450744"/>
            <a:chOff x="-1760999" y="1531077"/>
            <a:chExt cx="829653" cy="268989"/>
          </a:xfrm>
        </p:grpSpPr>
        <p:sp>
          <p:nvSpPr>
            <p:cNvPr id="2236" name="Google Shape;2236;p73"/>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1" name="Google Shape;2241;p73"/>
          <p:cNvSpPr/>
          <p:nvPr/>
        </p:nvSpPr>
        <p:spPr>
          <a:xfrm rot="-120434">
            <a:off x="8380637" y="1591361"/>
            <a:ext cx="395151" cy="643203"/>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7177205" y="4084997"/>
            <a:ext cx="466665" cy="434699"/>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rot="1230468">
            <a:off x="4923757" y="350410"/>
            <a:ext cx="405748" cy="377982"/>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rot="-7355318">
            <a:off x="2040008" y="338309"/>
            <a:ext cx="540339" cy="402182"/>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4599777" y="3804367"/>
            <a:ext cx="336050" cy="313033"/>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rot="7623553">
            <a:off x="5911518" y="4413698"/>
            <a:ext cx="356362" cy="580059"/>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rot="-7355318">
            <a:off x="6421508" y="438559"/>
            <a:ext cx="540339" cy="402182"/>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rot="-1645114">
            <a:off x="7645461" y="1152553"/>
            <a:ext cx="389481" cy="362827"/>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2"/>
        <p:cNvGrpSpPr/>
        <p:nvPr/>
      </p:nvGrpSpPr>
      <p:grpSpPr>
        <a:xfrm>
          <a:off x="0" y="0"/>
          <a:ext cx="0" cy="0"/>
          <a:chOff x="0" y="0"/>
          <a:chExt cx="0" cy="0"/>
        </a:xfrm>
      </p:grpSpPr>
      <p:sp>
        <p:nvSpPr>
          <p:cNvPr id="2253" name="Google Shape;2253;p7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 Kindergarten</a:t>
            </a:r>
            <a:endParaRPr/>
          </a:p>
        </p:txBody>
      </p:sp>
      <p:sp>
        <p:nvSpPr>
          <p:cNvPr id="2254" name="Google Shape;2254;p74"/>
          <p:cNvSpPr txBox="1">
            <a:spLocks noGrp="1"/>
          </p:cNvSpPr>
          <p:nvPr>
            <p:ph type="body" idx="4294967295"/>
          </p:nvPr>
        </p:nvSpPr>
        <p:spPr>
          <a:xfrm>
            <a:off x="720000" y="1215750"/>
            <a:ext cx="7704000" cy="4065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a:t>Here’s an assortment of alternative resources whose style fits the one of this template</a:t>
            </a:r>
            <a:endParaRPr sz="1200">
              <a:solidFill>
                <a:schemeClr val="accent1"/>
              </a:solidFill>
            </a:endParaRPr>
          </a:p>
        </p:txBody>
      </p:sp>
      <p:grpSp>
        <p:nvGrpSpPr>
          <p:cNvPr id="2255" name="Google Shape;2255;p74"/>
          <p:cNvGrpSpPr/>
          <p:nvPr/>
        </p:nvGrpSpPr>
        <p:grpSpPr>
          <a:xfrm>
            <a:off x="1337407" y="1762302"/>
            <a:ext cx="394684" cy="413085"/>
            <a:chOff x="1337407" y="1762302"/>
            <a:chExt cx="394684" cy="413085"/>
          </a:xfrm>
        </p:grpSpPr>
        <p:sp>
          <p:nvSpPr>
            <p:cNvPr id="2256" name="Google Shape;2256;p74"/>
            <p:cNvSpPr/>
            <p:nvPr/>
          </p:nvSpPr>
          <p:spPr>
            <a:xfrm>
              <a:off x="1337407" y="1891289"/>
              <a:ext cx="88505" cy="169154"/>
            </a:xfrm>
            <a:custGeom>
              <a:avLst/>
              <a:gdLst/>
              <a:ahLst/>
              <a:cxnLst/>
              <a:rect l="l" t="t" r="r" b="b"/>
              <a:pathLst>
                <a:path w="3391" h="6481" extrusionOk="0">
                  <a:moveTo>
                    <a:pt x="1847" y="1"/>
                  </a:moveTo>
                  <a:cubicBezTo>
                    <a:pt x="830" y="1"/>
                    <a:pt x="0" y="830"/>
                    <a:pt x="0" y="1856"/>
                  </a:cubicBezTo>
                  <a:lnTo>
                    <a:pt x="0" y="5541"/>
                  </a:lnTo>
                  <a:cubicBezTo>
                    <a:pt x="0" y="6013"/>
                    <a:pt x="384" y="6451"/>
                    <a:pt x="857" y="6477"/>
                  </a:cubicBezTo>
                  <a:cubicBezTo>
                    <a:pt x="883" y="6479"/>
                    <a:pt x="909" y="6481"/>
                    <a:pt x="934" y="6481"/>
                  </a:cubicBezTo>
                  <a:cubicBezTo>
                    <a:pt x="1443" y="6481"/>
                    <a:pt x="1847" y="6068"/>
                    <a:pt x="1847" y="5558"/>
                  </a:cubicBezTo>
                  <a:lnTo>
                    <a:pt x="3390" y="2552"/>
                  </a:lnTo>
                  <a:lnTo>
                    <a:pt x="18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1385588" y="1891758"/>
              <a:ext cx="149057" cy="283629"/>
            </a:xfrm>
            <a:custGeom>
              <a:avLst/>
              <a:gdLst/>
              <a:ahLst/>
              <a:cxnLst/>
              <a:rect l="l" t="t" r="r" b="b"/>
              <a:pathLst>
                <a:path w="5711" h="10867" extrusionOk="0">
                  <a:moveTo>
                    <a:pt x="1" y="1"/>
                  </a:moveTo>
                  <a:lnTo>
                    <a:pt x="1" y="10866"/>
                  </a:lnTo>
                  <a:lnTo>
                    <a:pt x="1856" y="10866"/>
                  </a:lnTo>
                  <a:lnTo>
                    <a:pt x="1856" y="5094"/>
                  </a:lnTo>
                  <a:lnTo>
                    <a:pt x="2784" y="5094"/>
                  </a:lnTo>
                  <a:lnTo>
                    <a:pt x="2784" y="10866"/>
                  </a:lnTo>
                  <a:lnTo>
                    <a:pt x="4631" y="10866"/>
                  </a:lnTo>
                  <a:lnTo>
                    <a:pt x="4631" y="2008"/>
                  </a:lnTo>
                  <a:lnTo>
                    <a:pt x="5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4"/>
            <p:cNvSpPr/>
            <p:nvPr/>
          </p:nvSpPr>
          <p:spPr>
            <a:xfrm>
              <a:off x="1393522" y="1762302"/>
              <a:ext cx="104791" cy="104792"/>
            </a:xfrm>
            <a:custGeom>
              <a:avLst/>
              <a:gdLst/>
              <a:ahLst/>
              <a:cxnLst/>
              <a:rect l="l" t="t" r="r" b="b"/>
              <a:pathLst>
                <a:path w="4015" h="4015" extrusionOk="0">
                  <a:moveTo>
                    <a:pt x="2007" y="0"/>
                  </a:moveTo>
                  <a:cubicBezTo>
                    <a:pt x="892" y="0"/>
                    <a:pt x="0" y="901"/>
                    <a:pt x="0" y="2008"/>
                  </a:cubicBezTo>
                  <a:cubicBezTo>
                    <a:pt x="0" y="3123"/>
                    <a:pt x="892" y="4015"/>
                    <a:pt x="2007" y="4015"/>
                  </a:cubicBezTo>
                  <a:cubicBezTo>
                    <a:pt x="3114" y="4015"/>
                    <a:pt x="4015" y="3123"/>
                    <a:pt x="4015" y="2008"/>
                  </a:cubicBezTo>
                  <a:cubicBezTo>
                    <a:pt x="4015" y="901"/>
                    <a:pt x="3114" y="0"/>
                    <a:pt x="2007" y="0"/>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1643587" y="1891289"/>
              <a:ext cx="88505" cy="169154"/>
            </a:xfrm>
            <a:custGeom>
              <a:avLst/>
              <a:gdLst/>
              <a:ahLst/>
              <a:cxnLst/>
              <a:rect l="l" t="t" r="r" b="b"/>
              <a:pathLst>
                <a:path w="3391" h="6481" extrusionOk="0">
                  <a:moveTo>
                    <a:pt x="1544" y="1"/>
                  </a:moveTo>
                  <a:lnTo>
                    <a:pt x="0" y="2552"/>
                  </a:lnTo>
                  <a:lnTo>
                    <a:pt x="1544" y="5558"/>
                  </a:lnTo>
                  <a:cubicBezTo>
                    <a:pt x="1544" y="6068"/>
                    <a:pt x="1948" y="6481"/>
                    <a:pt x="2456" y="6481"/>
                  </a:cubicBezTo>
                  <a:cubicBezTo>
                    <a:pt x="2482" y="6481"/>
                    <a:pt x="2508" y="6479"/>
                    <a:pt x="2534" y="6477"/>
                  </a:cubicBezTo>
                  <a:cubicBezTo>
                    <a:pt x="3007" y="6451"/>
                    <a:pt x="3390" y="6013"/>
                    <a:pt x="3390" y="5541"/>
                  </a:cubicBezTo>
                  <a:lnTo>
                    <a:pt x="3390" y="1856"/>
                  </a:lnTo>
                  <a:cubicBezTo>
                    <a:pt x="3390" y="830"/>
                    <a:pt x="2561" y="1"/>
                    <a:pt x="1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4"/>
            <p:cNvSpPr/>
            <p:nvPr/>
          </p:nvSpPr>
          <p:spPr>
            <a:xfrm>
              <a:off x="1534619" y="1891758"/>
              <a:ext cx="149266" cy="283629"/>
            </a:xfrm>
            <a:custGeom>
              <a:avLst/>
              <a:gdLst/>
              <a:ahLst/>
              <a:cxnLst/>
              <a:rect l="l" t="t" r="r" b="b"/>
              <a:pathLst>
                <a:path w="5719" h="10867" extrusionOk="0">
                  <a:moveTo>
                    <a:pt x="0" y="1"/>
                  </a:moveTo>
                  <a:lnTo>
                    <a:pt x="1089" y="2008"/>
                  </a:lnTo>
                  <a:lnTo>
                    <a:pt x="1089" y="10866"/>
                  </a:lnTo>
                  <a:lnTo>
                    <a:pt x="2935" y="10866"/>
                  </a:lnTo>
                  <a:lnTo>
                    <a:pt x="2935" y="5094"/>
                  </a:lnTo>
                  <a:lnTo>
                    <a:pt x="3863" y="5094"/>
                  </a:lnTo>
                  <a:lnTo>
                    <a:pt x="3863" y="10866"/>
                  </a:lnTo>
                  <a:lnTo>
                    <a:pt x="5719" y="10866"/>
                  </a:lnTo>
                  <a:lnTo>
                    <a:pt x="57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4"/>
            <p:cNvSpPr/>
            <p:nvPr/>
          </p:nvSpPr>
          <p:spPr>
            <a:xfrm>
              <a:off x="1570715" y="1762302"/>
              <a:ext cx="104791" cy="104792"/>
            </a:xfrm>
            <a:custGeom>
              <a:avLst/>
              <a:gdLst/>
              <a:ahLst/>
              <a:cxnLst/>
              <a:rect l="l" t="t" r="r" b="b"/>
              <a:pathLst>
                <a:path w="4015" h="4015" extrusionOk="0">
                  <a:moveTo>
                    <a:pt x="2007" y="0"/>
                  </a:moveTo>
                  <a:cubicBezTo>
                    <a:pt x="901" y="0"/>
                    <a:pt x="0" y="901"/>
                    <a:pt x="0" y="2008"/>
                  </a:cubicBezTo>
                  <a:cubicBezTo>
                    <a:pt x="0" y="3123"/>
                    <a:pt x="901" y="4015"/>
                    <a:pt x="2007" y="4015"/>
                  </a:cubicBezTo>
                  <a:cubicBezTo>
                    <a:pt x="3113" y="4015"/>
                    <a:pt x="4014" y="3123"/>
                    <a:pt x="4014" y="2008"/>
                  </a:cubicBezTo>
                  <a:cubicBezTo>
                    <a:pt x="4014" y="901"/>
                    <a:pt x="3113" y="0"/>
                    <a:pt x="2007" y="0"/>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1508545" y="1891289"/>
              <a:ext cx="78483" cy="169311"/>
            </a:xfrm>
            <a:custGeom>
              <a:avLst/>
              <a:gdLst/>
              <a:ahLst/>
              <a:cxnLst/>
              <a:rect l="l" t="t" r="r" b="b"/>
              <a:pathLst>
                <a:path w="3007" h="6487" extrusionOk="0">
                  <a:moveTo>
                    <a:pt x="999" y="1"/>
                  </a:moveTo>
                  <a:lnTo>
                    <a:pt x="0" y="3239"/>
                  </a:lnTo>
                  <a:lnTo>
                    <a:pt x="999" y="6486"/>
                  </a:lnTo>
                  <a:cubicBezTo>
                    <a:pt x="2105" y="6486"/>
                    <a:pt x="3006" y="5585"/>
                    <a:pt x="3006" y="4479"/>
                  </a:cubicBezTo>
                  <a:lnTo>
                    <a:pt x="3006" y="2026"/>
                  </a:lnTo>
                  <a:cubicBezTo>
                    <a:pt x="3006" y="2017"/>
                    <a:pt x="3006" y="2017"/>
                    <a:pt x="3006" y="2008"/>
                  </a:cubicBezTo>
                  <a:cubicBezTo>
                    <a:pt x="3006" y="902"/>
                    <a:pt x="2114" y="1"/>
                    <a:pt x="9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4"/>
            <p:cNvSpPr/>
            <p:nvPr/>
          </p:nvSpPr>
          <p:spPr>
            <a:xfrm>
              <a:off x="1482001" y="1891289"/>
              <a:ext cx="52409" cy="169311"/>
            </a:xfrm>
            <a:custGeom>
              <a:avLst/>
              <a:gdLst/>
              <a:ahLst/>
              <a:cxnLst/>
              <a:rect l="l" t="t" r="r" b="b"/>
              <a:pathLst>
                <a:path w="2008" h="6487" extrusionOk="0">
                  <a:moveTo>
                    <a:pt x="2007" y="1"/>
                  </a:moveTo>
                  <a:cubicBezTo>
                    <a:pt x="901" y="1"/>
                    <a:pt x="0" y="902"/>
                    <a:pt x="0" y="2008"/>
                  </a:cubicBezTo>
                  <a:cubicBezTo>
                    <a:pt x="0" y="2008"/>
                    <a:pt x="0" y="4479"/>
                    <a:pt x="0" y="4479"/>
                  </a:cubicBezTo>
                  <a:cubicBezTo>
                    <a:pt x="0" y="5585"/>
                    <a:pt x="901" y="6486"/>
                    <a:pt x="2007" y="6486"/>
                  </a:cubicBezTo>
                  <a:cubicBezTo>
                    <a:pt x="2007" y="6486"/>
                    <a:pt x="2007" y="1"/>
                    <a:pt x="20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1520421" y="1915509"/>
              <a:ext cx="42151" cy="56376"/>
            </a:xfrm>
            <a:custGeom>
              <a:avLst/>
              <a:gdLst/>
              <a:ahLst/>
              <a:cxnLst/>
              <a:rect l="l" t="t" r="r" b="b"/>
              <a:pathLst>
                <a:path w="1615" h="2160" extrusionOk="0">
                  <a:moveTo>
                    <a:pt x="535" y="0"/>
                  </a:moveTo>
                  <a:lnTo>
                    <a:pt x="0" y="1080"/>
                  </a:lnTo>
                  <a:lnTo>
                    <a:pt x="535" y="2159"/>
                  </a:lnTo>
                  <a:cubicBezTo>
                    <a:pt x="1133" y="2159"/>
                    <a:pt x="1615" y="1678"/>
                    <a:pt x="1615" y="1080"/>
                  </a:cubicBezTo>
                  <a:cubicBezTo>
                    <a:pt x="1615" y="482"/>
                    <a:pt x="1133" y="0"/>
                    <a:pt x="535" y="0"/>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1506431" y="1915509"/>
              <a:ext cx="28214" cy="56376"/>
            </a:xfrm>
            <a:custGeom>
              <a:avLst/>
              <a:gdLst/>
              <a:ahLst/>
              <a:cxnLst/>
              <a:rect l="l" t="t" r="r" b="b"/>
              <a:pathLst>
                <a:path w="1081" h="2160" extrusionOk="0">
                  <a:moveTo>
                    <a:pt x="1080" y="0"/>
                  </a:moveTo>
                  <a:cubicBezTo>
                    <a:pt x="491" y="0"/>
                    <a:pt x="1" y="482"/>
                    <a:pt x="1" y="1080"/>
                  </a:cubicBezTo>
                  <a:cubicBezTo>
                    <a:pt x="1" y="1678"/>
                    <a:pt x="491" y="2159"/>
                    <a:pt x="1080" y="2159"/>
                  </a:cubicBezTo>
                  <a:lnTo>
                    <a:pt x="1080"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74"/>
          <p:cNvGrpSpPr/>
          <p:nvPr/>
        </p:nvGrpSpPr>
        <p:grpSpPr>
          <a:xfrm>
            <a:off x="2001913" y="1762302"/>
            <a:ext cx="412615" cy="413085"/>
            <a:chOff x="2001913" y="1762302"/>
            <a:chExt cx="412615" cy="413085"/>
          </a:xfrm>
        </p:grpSpPr>
        <p:sp>
          <p:nvSpPr>
            <p:cNvPr id="2267" name="Google Shape;2267;p74"/>
            <p:cNvSpPr/>
            <p:nvPr/>
          </p:nvSpPr>
          <p:spPr>
            <a:xfrm>
              <a:off x="2151858" y="1799025"/>
              <a:ext cx="262670" cy="376362"/>
            </a:xfrm>
            <a:custGeom>
              <a:avLst/>
              <a:gdLst/>
              <a:ahLst/>
              <a:cxnLst/>
              <a:rect l="l" t="t" r="r" b="b"/>
              <a:pathLst>
                <a:path w="10064" h="14420" extrusionOk="0">
                  <a:moveTo>
                    <a:pt x="9144" y="1"/>
                  </a:moveTo>
                  <a:cubicBezTo>
                    <a:pt x="8628" y="1"/>
                    <a:pt x="8208" y="416"/>
                    <a:pt x="8208" y="922"/>
                  </a:cubicBezTo>
                  <a:lnTo>
                    <a:pt x="8208" y="5704"/>
                  </a:lnTo>
                  <a:lnTo>
                    <a:pt x="1" y="12876"/>
                  </a:lnTo>
                  <a:lnTo>
                    <a:pt x="2160" y="14419"/>
                  </a:lnTo>
                  <a:lnTo>
                    <a:pt x="7744" y="14419"/>
                  </a:lnTo>
                  <a:lnTo>
                    <a:pt x="7744" y="12252"/>
                  </a:lnTo>
                  <a:lnTo>
                    <a:pt x="10064" y="7639"/>
                  </a:lnTo>
                  <a:lnTo>
                    <a:pt x="10064" y="949"/>
                  </a:lnTo>
                  <a:cubicBezTo>
                    <a:pt x="10064" y="467"/>
                    <a:pt x="9680" y="39"/>
                    <a:pt x="9207" y="3"/>
                  </a:cubicBezTo>
                  <a:cubicBezTo>
                    <a:pt x="9186" y="2"/>
                    <a:pt x="9165" y="1"/>
                    <a:pt x="9144" y="1"/>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2184013" y="1923496"/>
              <a:ext cx="184423" cy="227201"/>
            </a:xfrm>
            <a:custGeom>
              <a:avLst/>
              <a:gdLst/>
              <a:ahLst/>
              <a:cxnLst/>
              <a:rect l="l" t="t" r="r" b="b"/>
              <a:pathLst>
                <a:path w="7066" h="8705" extrusionOk="0">
                  <a:moveTo>
                    <a:pt x="6050" y="0"/>
                  </a:moveTo>
                  <a:cubicBezTo>
                    <a:pt x="5812" y="0"/>
                    <a:pt x="5576" y="91"/>
                    <a:pt x="5397" y="274"/>
                  </a:cubicBezTo>
                  <a:lnTo>
                    <a:pt x="1472" y="4200"/>
                  </a:lnTo>
                  <a:cubicBezTo>
                    <a:pt x="1133" y="4539"/>
                    <a:pt x="928" y="5002"/>
                    <a:pt x="928" y="5511"/>
                  </a:cubicBezTo>
                  <a:lnTo>
                    <a:pt x="0" y="7108"/>
                  </a:lnTo>
                  <a:lnTo>
                    <a:pt x="928" y="8705"/>
                  </a:lnTo>
                  <a:cubicBezTo>
                    <a:pt x="2462" y="8705"/>
                    <a:pt x="3702" y="7465"/>
                    <a:pt x="3702" y="5930"/>
                  </a:cubicBezTo>
                  <a:lnTo>
                    <a:pt x="3702" y="4583"/>
                  </a:lnTo>
                  <a:lnTo>
                    <a:pt x="6709" y="1586"/>
                  </a:lnTo>
                  <a:cubicBezTo>
                    <a:pt x="7066" y="1220"/>
                    <a:pt x="7066" y="631"/>
                    <a:pt x="6709" y="274"/>
                  </a:cubicBezTo>
                  <a:cubicBezTo>
                    <a:pt x="6526" y="91"/>
                    <a:pt x="6287" y="0"/>
                    <a:pt x="6050" y="0"/>
                  </a:cubicBez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2001913" y="1798581"/>
              <a:ext cx="206320" cy="376806"/>
            </a:xfrm>
            <a:custGeom>
              <a:avLst/>
              <a:gdLst/>
              <a:ahLst/>
              <a:cxnLst/>
              <a:rect l="l" t="t" r="r" b="b"/>
              <a:pathLst>
                <a:path w="7905" h="14437" extrusionOk="0">
                  <a:moveTo>
                    <a:pt x="937" y="0"/>
                  </a:moveTo>
                  <a:cubicBezTo>
                    <a:pt x="421" y="0"/>
                    <a:pt x="1" y="416"/>
                    <a:pt x="1" y="930"/>
                  </a:cubicBezTo>
                  <a:lnTo>
                    <a:pt x="1" y="7656"/>
                  </a:lnTo>
                  <a:lnTo>
                    <a:pt x="2320" y="12269"/>
                  </a:lnTo>
                  <a:lnTo>
                    <a:pt x="2320" y="14436"/>
                  </a:lnTo>
                  <a:lnTo>
                    <a:pt x="7905" y="14436"/>
                  </a:lnTo>
                  <a:lnTo>
                    <a:pt x="7905" y="13509"/>
                  </a:lnTo>
                  <a:lnTo>
                    <a:pt x="6040" y="9369"/>
                  </a:lnTo>
                  <a:lnTo>
                    <a:pt x="1856" y="5721"/>
                  </a:lnTo>
                  <a:lnTo>
                    <a:pt x="1856" y="948"/>
                  </a:lnTo>
                  <a:cubicBezTo>
                    <a:pt x="1856" y="475"/>
                    <a:pt x="1473" y="38"/>
                    <a:pt x="1000" y="2"/>
                  </a:cubicBezTo>
                  <a:cubicBezTo>
                    <a:pt x="979" y="1"/>
                    <a:pt x="958" y="0"/>
                    <a:pt x="937" y="0"/>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4"/>
            <p:cNvSpPr/>
            <p:nvPr/>
          </p:nvSpPr>
          <p:spPr>
            <a:xfrm>
              <a:off x="2048032" y="1923496"/>
              <a:ext cx="160202" cy="227201"/>
            </a:xfrm>
            <a:custGeom>
              <a:avLst/>
              <a:gdLst/>
              <a:ahLst/>
              <a:cxnLst/>
              <a:rect l="l" t="t" r="r" b="b"/>
              <a:pathLst>
                <a:path w="6138" h="8705" extrusionOk="0">
                  <a:moveTo>
                    <a:pt x="1013" y="0"/>
                  </a:moveTo>
                  <a:cubicBezTo>
                    <a:pt x="776" y="0"/>
                    <a:pt x="540" y="91"/>
                    <a:pt x="357" y="274"/>
                  </a:cubicBezTo>
                  <a:cubicBezTo>
                    <a:pt x="0" y="631"/>
                    <a:pt x="0" y="1220"/>
                    <a:pt x="357" y="1586"/>
                  </a:cubicBezTo>
                  <a:lnTo>
                    <a:pt x="3354" y="4583"/>
                  </a:lnTo>
                  <a:lnTo>
                    <a:pt x="3354" y="5930"/>
                  </a:lnTo>
                  <a:cubicBezTo>
                    <a:pt x="3354" y="7465"/>
                    <a:pt x="4603" y="8705"/>
                    <a:pt x="6138" y="8705"/>
                  </a:cubicBezTo>
                  <a:lnTo>
                    <a:pt x="6138" y="5511"/>
                  </a:lnTo>
                  <a:cubicBezTo>
                    <a:pt x="6138" y="5002"/>
                    <a:pt x="5933" y="4539"/>
                    <a:pt x="5594" y="4200"/>
                  </a:cubicBezTo>
                  <a:lnTo>
                    <a:pt x="1668" y="274"/>
                  </a:lnTo>
                  <a:cubicBezTo>
                    <a:pt x="1486" y="91"/>
                    <a:pt x="1249" y="0"/>
                    <a:pt x="1013" y="0"/>
                  </a:cubicBez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2127663" y="1803749"/>
              <a:ext cx="196768" cy="193740"/>
            </a:xfrm>
            <a:custGeom>
              <a:avLst/>
              <a:gdLst/>
              <a:ahLst/>
              <a:cxnLst/>
              <a:rect l="l" t="t" r="r" b="b"/>
              <a:pathLst>
                <a:path w="7539" h="7423" extrusionOk="0">
                  <a:moveTo>
                    <a:pt x="0" y="0"/>
                  </a:moveTo>
                  <a:lnTo>
                    <a:pt x="3087" y="7423"/>
                  </a:lnTo>
                  <a:lnTo>
                    <a:pt x="6521" y="3988"/>
                  </a:lnTo>
                  <a:cubicBezTo>
                    <a:pt x="7538" y="2971"/>
                    <a:pt x="7538" y="1321"/>
                    <a:pt x="6521" y="313"/>
                  </a:cubicBezTo>
                  <a:cubicBezTo>
                    <a:pt x="6450" y="241"/>
                    <a:pt x="6370" y="170"/>
                    <a:pt x="6289" y="107"/>
                  </a:cubicBezTo>
                  <a:lnTo>
                    <a:pt x="61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2092037" y="1803749"/>
              <a:ext cx="116197" cy="193740"/>
            </a:xfrm>
            <a:custGeom>
              <a:avLst/>
              <a:gdLst/>
              <a:ahLst/>
              <a:cxnLst/>
              <a:rect l="l" t="t" r="r" b="b"/>
              <a:pathLst>
                <a:path w="4452" h="7423" extrusionOk="0">
                  <a:moveTo>
                    <a:pt x="1374" y="0"/>
                  </a:moveTo>
                  <a:lnTo>
                    <a:pt x="1249" y="107"/>
                  </a:lnTo>
                  <a:cubicBezTo>
                    <a:pt x="1169" y="170"/>
                    <a:pt x="1089" y="241"/>
                    <a:pt x="1017" y="313"/>
                  </a:cubicBezTo>
                  <a:cubicBezTo>
                    <a:pt x="0" y="1321"/>
                    <a:pt x="0" y="2971"/>
                    <a:pt x="1017" y="3988"/>
                  </a:cubicBezTo>
                  <a:lnTo>
                    <a:pt x="4452" y="7423"/>
                  </a:lnTo>
                  <a:lnTo>
                    <a:pt x="44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2167936" y="1762302"/>
              <a:ext cx="128542" cy="166962"/>
            </a:xfrm>
            <a:custGeom>
              <a:avLst/>
              <a:gdLst/>
              <a:ahLst/>
              <a:cxnLst/>
              <a:rect l="l" t="t" r="r" b="b"/>
              <a:pathLst>
                <a:path w="4925" h="6397" extrusionOk="0">
                  <a:moveTo>
                    <a:pt x="2793" y="0"/>
                  </a:moveTo>
                  <a:cubicBezTo>
                    <a:pt x="2338" y="0"/>
                    <a:pt x="1910" y="143"/>
                    <a:pt x="1544" y="411"/>
                  </a:cubicBezTo>
                  <a:lnTo>
                    <a:pt x="0" y="2133"/>
                  </a:lnTo>
                  <a:lnTo>
                    <a:pt x="1544" y="6397"/>
                  </a:lnTo>
                  <a:lnTo>
                    <a:pt x="4300" y="3640"/>
                  </a:lnTo>
                  <a:cubicBezTo>
                    <a:pt x="4702" y="3239"/>
                    <a:pt x="4925" y="2704"/>
                    <a:pt x="4925" y="2133"/>
                  </a:cubicBezTo>
                  <a:cubicBezTo>
                    <a:pt x="4925" y="1571"/>
                    <a:pt x="4702" y="1035"/>
                    <a:pt x="4300" y="625"/>
                  </a:cubicBezTo>
                  <a:cubicBezTo>
                    <a:pt x="3899" y="223"/>
                    <a:pt x="3364" y="0"/>
                    <a:pt x="2793" y="0"/>
                  </a:cubicBez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a:off x="2119964" y="1762381"/>
              <a:ext cx="88270" cy="166883"/>
            </a:xfrm>
            <a:custGeom>
              <a:avLst/>
              <a:gdLst/>
              <a:ahLst/>
              <a:cxnLst/>
              <a:rect l="l" t="t" r="r" b="b"/>
              <a:pathLst>
                <a:path w="3382" h="6394" extrusionOk="0">
                  <a:moveTo>
                    <a:pt x="2129" y="1"/>
                  </a:moveTo>
                  <a:cubicBezTo>
                    <a:pt x="1584" y="1"/>
                    <a:pt x="1039" y="208"/>
                    <a:pt x="625" y="622"/>
                  </a:cubicBezTo>
                  <a:cubicBezTo>
                    <a:pt x="224" y="1032"/>
                    <a:pt x="1" y="1568"/>
                    <a:pt x="1" y="2130"/>
                  </a:cubicBezTo>
                  <a:cubicBezTo>
                    <a:pt x="1" y="2701"/>
                    <a:pt x="224" y="3236"/>
                    <a:pt x="625" y="3637"/>
                  </a:cubicBezTo>
                  <a:lnTo>
                    <a:pt x="3382" y="6394"/>
                  </a:lnTo>
                  <a:cubicBezTo>
                    <a:pt x="3382" y="6394"/>
                    <a:pt x="3382" y="408"/>
                    <a:pt x="3382" y="408"/>
                  </a:cubicBezTo>
                  <a:cubicBezTo>
                    <a:pt x="3011" y="136"/>
                    <a:pt x="2570" y="1"/>
                    <a:pt x="2129" y="1"/>
                  </a:cubicBez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2275;p74"/>
          <p:cNvGrpSpPr/>
          <p:nvPr/>
        </p:nvGrpSpPr>
        <p:grpSpPr>
          <a:xfrm>
            <a:off x="2675528" y="1762537"/>
            <a:ext cx="412380" cy="412615"/>
            <a:chOff x="2675528" y="1762537"/>
            <a:chExt cx="412380" cy="412615"/>
          </a:xfrm>
        </p:grpSpPr>
        <p:sp>
          <p:nvSpPr>
            <p:cNvPr id="2276" name="Google Shape;2276;p74"/>
            <p:cNvSpPr/>
            <p:nvPr/>
          </p:nvSpPr>
          <p:spPr>
            <a:xfrm>
              <a:off x="2728381" y="1762537"/>
              <a:ext cx="359528" cy="132979"/>
            </a:xfrm>
            <a:custGeom>
              <a:avLst/>
              <a:gdLst/>
              <a:ahLst/>
              <a:cxnLst/>
              <a:rect l="l" t="t" r="r" b="b"/>
              <a:pathLst>
                <a:path w="13775" h="5095" extrusionOk="0">
                  <a:moveTo>
                    <a:pt x="5870" y="0"/>
                  </a:moveTo>
                  <a:lnTo>
                    <a:pt x="0" y="5094"/>
                  </a:lnTo>
                  <a:lnTo>
                    <a:pt x="13775" y="3248"/>
                  </a:lnTo>
                  <a:lnTo>
                    <a:pt x="117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a:off x="2728616" y="1847284"/>
              <a:ext cx="359293" cy="327868"/>
            </a:xfrm>
            <a:custGeom>
              <a:avLst/>
              <a:gdLst/>
              <a:ahLst/>
              <a:cxnLst/>
              <a:rect l="l" t="t" r="r" b="b"/>
              <a:pathLst>
                <a:path w="13766" h="12562" extrusionOk="0">
                  <a:moveTo>
                    <a:pt x="0" y="1"/>
                  </a:moveTo>
                  <a:lnTo>
                    <a:pt x="0" y="11634"/>
                  </a:lnTo>
                  <a:lnTo>
                    <a:pt x="11919" y="12561"/>
                  </a:lnTo>
                  <a:lnTo>
                    <a:pt x="13766" y="12561"/>
                  </a:lnTo>
                  <a:lnTo>
                    <a:pt x="13766"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4"/>
            <p:cNvSpPr/>
            <p:nvPr/>
          </p:nvSpPr>
          <p:spPr>
            <a:xfrm>
              <a:off x="2675528" y="1762537"/>
              <a:ext cx="206086" cy="132979"/>
            </a:xfrm>
            <a:custGeom>
              <a:avLst/>
              <a:gdLst/>
              <a:ahLst/>
              <a:cxnLst/>
              <a:rect l="l" t="t" r="r" b="b"/>
              <a:pathLst>
                <a:path w="7896" h="5095" extrusionOk="0">
                  <a:moveTo>
                    <a:pt x="2061" y="0"/>
                  </a:moveTo>
                  <a:lnTo>
                    <a:pt x="0" y="3248"/>
                  </a:lnTo>
                  <a:lnTo>
                    <a:pt x="7895" y="5094"/>
                  </a:lnTo>
                  <a:lnTo>
                    <a:pt x="78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4"/>
            <p:cNvSpPr/>
            <p:nvPr/>
          </p:nvSpPr>
          <p:spPr>
            <a:xfrm>
              <a:off x="2675528" y="1847284"/>
              <a:ext cx="206086" cy="327868"/>
            </a:xfrm>
            <a:custGeom>
              <a:avLst/>
              <a:gdLst/>
              <a:ahLst/>
              <a:cxnLst/>
              <a:rect l="l" t="t" r="r" b="b"/>
              <a:pathLst>
                <a:path w="7896" h="12562" extrusionOk="0">
                  <a:moveTo>
                    <a:pt x="0" y="1"/>
                  </a:moveTo>
                  <a:lnTo>
                    <a:pt x="0" y="12561"/>
                  </a:lnTo>
                  <a:lnTo>
                    <a:pt x="1847" y="12561"/>
                  </a:lnTo>
                  <a:lnTo>
                    <a:pt x="7895" y="11634"/>
                  </a:lnTo>
                  <a:lnTo>
                    <a:pt x="7895"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2777031" y="1883380"/>
              <a:ext cx="262670" cy="190243"/>
            </a:xfrm>
            <a:custGeom>
              <a:avLst/>
              <a:gdLst/>
              <a:ahLst/>
              <a:cxnLst/>
              <a:rect l="l" t="t" r="r" b="b"/>
              <a:pathLst>
                <a:path w="10064" h="7289" extrusionOk="0">
                  <a:moveTo>
                    <a:pt x="4006" y="0"/>
                  </a:moveTo>
                  <a:lnTo>
                    <a:pt x="1" y="7289"/>
                  </a:lnTo>
                  <a:lnTo>
                    <a:pt x="10064" y="4202"/>
                  </a:lnTo>
                  <a:lnTo>
                    <a:pt x="10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2723735" y="1883380"/>
              <a:ext cx="157879" cy="190243"/>
            </a:xfrm>
            <a:custGeom>
              <a:avLst/>
              <a:gdLst/>
              <a:ahLst/>
              <a:cxnLst/>
              <a:rect l="l" t="t" r="r" b="b"/>
              <a:pathLst>
                <a:path w="6049" h="7289" extrusionOk="0">
                  <a:moveTo>
                    <a:pt x="0" y="0"/>
                  </a:moveTo>
                  <a:lnTo>
                    <a:pt x="0" y="4202"/>
                  </a:lnTo>
                  <a:lnTo>
                    <a:pt x="6048" y="7289"/>
                  </a:lnTo>
                  <a:lnTo>
                    <a:pt x="6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2723735" y="1993052"/>
              <a:ext cx="137860" cy="161846"/>
            </a:xfrm>
            <a:custGeom>
              <a:avLst/>
              <a:gdLst/>
              <a:ahLst/>
              <a:cxnLst/>
              <a:rect l="l" t="t" r="r" b="b"/>
              <a:pathLst>
                <a:path w="5282" h="6201" extrusionOk="0">
                  <a:moveTo>
                    <a:pt x="0" y="0"/>
                  </a:moveTo>
                  <a:lnTo>
                    <a:pt x="0" y="3729"/>
                  </a:lnTo>
                  <a:lnTo>
                    <a:pt x="5281" y="6200"/>
                  </a:lnTo>
                  <a:lnTo>
                    <a:pt x="5281" y="6200"/>
                  </a:lnTo>
                  <a:lnTo>
                    <a:pt x="37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2723735" y="2089675"/>
              <a:ext cx="137625" cy="84538"/>
            </a:xfrm>
            <a:custGeom>
              <a:avLst/>
              <a:gdLst/>
              <a:ahLst/>
              <a:cxnLst/>
              <a:rect l="l" t="t" r="r" b="b"/>
              <a:pathLst>
                <a:path w="5273" h="3239" extrusionOk="0">
                  <a:moveTo>
                    <a:pt x="0" y="0"/>
                  </a:moveTo>
                  <a:lnTo>
                    <a:pt x="0" y="3239"/>
                  </a:lnTo>
                  <a:lnTo>
                    <a:pt x="3729" y="3239"/>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2901841" y="1993052"/>
              <a:ext cx="137860" cy="161846"/>
            </a:xfrm>
            <a:custGeom>
              <a:avLst/>
              <a:gdLst/>
              <a:ahLst/>
              <a:cxnLst/>
              <a:rect l="l" t="t" r="r" b="b"/>
              <a:pathLst>
                <a:path w="5282" h="6201" extrusionOk="0">
                  <a:moveTo>
                    <a:pt x="1544" y="0"/>
                  </a:moveTo>
                  <a:lnTo>
                    <a:pt x="1" y="6200"/>
                  </a:lnTo>
                  <a:lnTo>
                    <a:pt x="1" y="6200"/>
                  </a:lnTo>
                  <a:lnTo>
                    <a:pt x="5282" y="3729"/>
                  </a:lnTo>
                  <a:lnTo>
                    <a:pt x="5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4"/>
            <p:cNvSpPr/>
            <p:nvPr/>
          </p:nvSpPr>
          <p:spPr>
            <a:xfrm>
              <a:off x="2902076" y="2089675"/>
              <a:ext cx="137625" cy="84538"/>
            </a:xfrm>
            <a:custGeom>
              <a:avLst/>
              <a:gdLst/>
              <a:ahLst/>
              <a:cxnLst/>
              <a:rect l="l" t="t" r="r" b="b"/>
              <a:pathLst>
                <a:path w="5273" h="3239" extrusionOk="0">
                  <a:moveTo>
                    <a:pt x="1" y="0"/>
                  </a:moveTo>
                  <a:lnTo>
                    <a:pt x="1544" y="3239"/>
                  </a:lnTo>
                  <a:lnTo>
                    <a:pt x="5273" y="3239"/>
                  </a:lnTo>
                  <a:lnTo>
                    <a:pt x="52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4"/>
            <p:cNvSpPr/>
            <p:nvPr/>
          </p:nvSpPr>
          <p:spPr>
            <a:xfrm>
              <a:off x="2841316" y="2074302"/>
              <a:ext cx="100824" cy="100850"/>
            </a:xfrm>
            <a:custGeom>
              <a:avLst/>
              <a:gdLst/>
              <a:ahLst/>
              <a:cxnLst/>
              <a:rect l="l" t="t" r="r" b="b"/>
              <a:pathLst>
                <a:path w="3863" h="3864" extrusionOk="0">
                  <a:moveTo>
                    <a:pt x="0" y="1"/>
                  </a:moveTo>
                  <a:lnTo>
                    <a:pt x="1543" y="3863"/>
                  </a:lnTo>
                  <a:lnTo>
                    <a:pt x="3863" y="3863"/>
                  </a:lnTo>
                  <a:lnTo>
                    <a:pt x="3863" y="154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2821271" y="2074302"/>
              <a:ext cx="60343" cy="100850"/>
            </a:xfrm>
            <a:custGeom>
              <a:avLst/>
              <a:gdLst/>
              <a:ahLst/>
              <a:cxnLst/>
              <a:rect l="l" t="t" r="r" b="b"/>
              <a:pathLst>
                <a:path w="2312" h="3864" extrusionOk="0">
                  <a:moveTo>
                    <a:pt x="2311" y="1"/>
                  </a:moveTo>
                  <a:lnTo>
                    <a:pt x="1" y="1544"/>
                  </a:lnTo>
                  <a:lnTo>
                    <a:pt x="1" y="3863"/>
                  </a:lnTo>
                  <a:lnTo>
                    <a:pt x="2311" y="3863"/>
                  </a:lnTo>
                  <a:lnTo>
                    <a:pt x="23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2841316" y="1993052"/>
              <a:ext cx="100824" cy="121548"/>
            </a:xfrm>
            <a:custGeom>
              <a:avLst/>
              <a:gdLst/>
              <a:ahLst/>
              <a:cxnLst/>
              <a:rect l="l" t="t" r="r" b="b"/>
              <a:pathLst>
                <a:path w="3863" h="4657" extrusionOk="0">
                  <a:moveTo>
                    <a:pt x="1543" y="0"/>
                  </a:moveTo>
                  <a:lnTo>
                    <a:pt x="0" y="2329"/>
                  </a:lnTo>
                  <a:lnTo>
                    <a:pt x="1543" y="4657"/>
                  </a:lnTo>
                  <a:lnTo>
                    <a:pt x="3863" y="4657"/>
                  </a:lnTo>
                  <a:lnTo>
                    <a:pt x="38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4"/>
            <p:cNvSpPr/>
            <p:nvPr/>
          </p:nvSpPr>
          <p:spPr>
            <a:xfrm>
              <a:off x="2821271" y="1993052"/>
              <a:ext cx="60343" cy="121548"/>
            </a:xfrm>
            <a:custGeom>
              <a:avLst/>
              <a:gdLst/>
              <a:ahLst/>
              <a:cxnLst/>
              <a:rect l="l" t="t" r="r" b="b"/>
              <a:pathLst>
                <a:path w="2312" h="4657" extrusionOk="0">
                  <a:moveTo>
                    <a:pt x="1" y="0"/>
                  </a:moveTo>
                  <a:lnTo>
                    <a:pt x="1" y="4657"/>
                  </a:lnTo>
                  <a:lnTo>
                    <a:pt x="2311" y="4657"/>
                  </a:lnTo>
                  <a:lnTo>
                    <a:pt x="23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74"/>
          <p:cNvGrpSpPr/>
          <p:nvPr/>
        </p:nvGrpSpPr>
        <p:grpSpPr>
          <a:xfrm>
            <a:off x="3349352" y="1762537"/>
            <a:ext cx="411701" cy="412615"/>
            <a:chOff x="3349352" y="1762537"/>
            <a:chExt cx="411701" cy="412615"/>
          </a:xfrm>
        </p:grpSpPr>
        <p:sp>
          <p:nvSpPr>
            <p:cNvPr id="2291" name="Google Shape;2291;p74"/>
            <p:cNvSpPr/>
            <p:nvPr/>
          </p:nvSpPr>
          <p:spPr>
            <a:xfrm>
              <a:off x="3522604" y="1960688"/>
              <a:ext cx="132979" cy="129012"/>
            </a:xfrm>
            <a:custGeom>
              <a:avLst/>
              <a:gdLst/>
              <a:ahLst/>
              <a:cxnLst/>
              <a:rect l="l" t="t" r="r" b="b"/>
              <a:pathLst>
                <a:path w="5095" h="4943" extrusionOk="0">
                  <a:moveTo>
                    <a:pt x="0" y="0"/>
                  </a:moveTo>
                  <a:lnTo>
                    <a:pt x="0" y="4942"/>
                  </a:lnTo>
                  <a:lnTo>
                    <a:pt x="5094" y="4942"/>
                  </a:lnTo>
                  <a:lnTo>
                    <a:pt x="50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3454144" y="1960688"/>
              <a:ext cx="100615" cy="129012"/>
            </a:xfrm>
            <a:custGeom>
              <a:avLst/>
              <a:gdLst/>
              <a:ahLst/>
              <a:cxnLst/>
              <a:rect l="l" t="t" r="r" b="b"/>
              <a:pathLst>
                <a:path w="3855" h="4943" extrusionOk="0">
                  <a:moveTo>
                    <a:pt x="0" y="0"/>
                  </a:moveTo>
                  <a:lnTo>
                    <a:pt x="0" y="4942"/>
                  </a:lnTo>
                  <a:lnTo>
                    <a:pt x="3854" y="4942"/>
                  </a:lnTo>
                  <a:lnTo>
                    <a:pt x="38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3389181" y="2041233"/>
              <a:ext cx="165578" cy="133919"/>
            </a:xfrm>
            <a:custGeom>
              <a:avLst/>
              <a:gdLst/>
              <a:ahLst/>
              <a:cxnLst/>
              <a:rect l="l" t="t" r="r" b="b"/>
              <a:pathLst>
                <a:path w="6344" h="5131" extrusionOk="0">
                  <a:moveTo>
                    <a:pt x="0" y="1"/>
                  </a:moveTo>
                  <a:lnTo>
                    <a:pt x="3703" y="5130"/>
                  </a:lnTo>
                  <a:lnTo>
                    <a:pt x="6343" y="5130"/>
                  </a:lnTo>
                  <a:lnTo>
                    <a:pt x="63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3554733" y="2041233"/>
              <a:ext cx="165343" cy="133919"/>
            </a:xfrm>
            <a:custGeom>
              <a:avLst/>
              <a:gdLst/>
              <a:ahLst/>
              <a:cxnLst/>
              <a:rect l="l" t="t" r="r" b="b"/>
              <a:pathLst>
                <a:path w="6335" h="5131" extrusionOk="0">
                  <a:moveTo>
                    <a:pt x="0" y="1"/>
                  </a:moveTo>
                  <a:lnTo>
                    <a:pt x="0" y="5130"/>
                  </a:lnTo>
                  <a:lnTo>
                    <a:pt x="2632" y="5130"/>
                  </a:lnTo>
                  <a:lnTo>
                    <a:pt x="6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3349352" y="2026095"/>
              <a:ext cx="136947" cy="149057"/>
            </a:xfrm>
            <a:custGeom>
              <a:avLst/>
              <a:gdLst/>
              <a:ahLst/>
              <a:cxnLst/>
              <a:rect l="l" t="t" r="r" b="b"/>
              <a:pathLst>
                <a:path w="5247" h="5711" extrusionOk="0">
                  <a:moveTo>
                    <a:pt x="2624" y="1"/>
                  </a:moveTo>
                  <a:lnTo>
                    <a:pt x="1" y="3391"/>
                  </a:lnTo>
                  <a:lnTo>
                    <a:pt x="1" y="5710"/>
                  </a:lnTo>
                  <a:lnTo>
                    <a:pt x="5246" y="5710"/>
                  </a:lnTo>
                  <a:lnTo>
                    <a:pt x="5246" y="3391"/>
                  </a:lnTo>
                  <a:lnTo>
                    <a:pt x="2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3349352" y="1912952"/>
              <a:ext cx="136947" cy="201649"/>
            </a:xfrm>
            <a:custGeom>
              <a:avLst/>
              <a:gdLst/>
              <a:ahLst/>
              <a:cxnLst/>
              <a:rect l="l" t="t" r="r" b="b"/>
              <a:pathLst>
                <a:path w="5247" h="7726" extrusionOk="0">
                  <a:moveTo>
                    <a:pt x="5246" y="0"/>
                  </a:moveTo>
                  <a:lnTo>
                    <a:pt x="1" y="3087"/>
                  </a:lnTo>
                  <a:lnTo>
                    <a:pt x="1" y="7726"/>
                  </a:lnTo>
                  <a:lnTo>
                    <a:pt x="5246" y="7726"/>
                  </a:lnTo>
                  <a:lnTo>
                    <a:pt x="5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3624107" y="2026095"/>
              <a:ext cx="136947" cy="149057"/>
            </a:xfrm>
            <a:custGeom>
              <a:avLst/>
              <a:gdLst/>
              <a:ahLst/>
              <a:cxnLst/>
              <a:rect l="l" t="t" r="r" b="b"/>
              <a:pathLst>
                <a:path w="5247" h="5711" extrusionOk="0">
                  <a:moveTo>
                    <a:pt x="2623" y="1"/>
                  </a:moveTo>
                  <a:lnTo>
                    <a:pt x="1" y="3391"/>
                  </a:lnTo>
                  <a:lnTo>
                    <a:pt x="1" y="5710"/>
                  </a:lnTo>
                  <a:lnTo>
                    <a:pt x="5246" y="5710"/>
                  </a:lnTo>
                  <a:lnTo>
                    <a:pt x="5246" y="3391"/>
                  </a:lnTo>
                  <a:lnTo>
                    <a:pt x="26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3624107" y="1912952"/>
              <a:ext cx="136947" cy="201649"/>
            </a:xfrm>
            <a:custGeom>
              <a:avLst/>
              <a:gdLst/>
              <a:ahLst/>
              <a:cxnLst/>
              <a:rect l="l" t="t" r="r" b="b"/>
              <a:pathLst>
                <a:path w="5247" h="7726" extrusionOk="0">
                  <a:moveTo>
                    <a:pt x="1" y="0"/>
                  </a:moveTo>
                  <a:lnTo>
                    <a:pt x="1" y="7726"/>
                  </a:lnTo>
                  <a:lnTo>
                    <a:pt x="5246" y="7726"/>
                  </a:lnTo>
                  <a:lnTo>
                    <a:pt x="5246" y="308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3458085" y="1810953"/>
              <a:ext cx="302969" cy="182804"/>
            </a:xfrm>
            <a:custGeom>
              <a:avLst/>
              <a:gdLst/>
              <a:ahLst/>
              <a:cxnLst/>
              <a:rect l="l" t="t" r="r" b="b"/>
              <a:pathLst>
                <a:path w="11608" h="7004" extrusionOk="0">
                  <a:moveTo>
                    <a:pt x="3712" y="1"/>
                  </a:moveTo>
                  <a:lnTo>
                    <a:pt x="1" y="3507"/>
                  </a:lnTo>
                  <a:lnTo>
                    <a:pt x="3712" y="7004"/>
                  </a:lnTo>
                  <a:lnTo>
                    <a:pt x="11607" y="7004"/>
                  </a:lnTo>
                  <a:lnTo>
                    <a:pt x="116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3349352" y="1810953"/>
              <a:ext cx="206321" cy="182804"/>
            </a:xfrm>
            <a:custGeom>
              <a:avLst/>
              <a:gdLst/>
              <a:ahLst/>
              <a:cxnLst/>
              <a:rect l="l" t="t" r="r" b="b"/>
              <a:pathLst>
                <a:path w="7905" h="7004" extrusionOk="0">
                  <a:moveTo>
                    <a:pt x="1" y="1"/>
                  </a:moveTo>
                  <a:lnTo>
                    <a:pt x="1" y="7004"/>
                  </a:lnTo>
                  <a:lnTo>
                    <a:pt x="7905" y="7004"/>
                  </a:lnTo>
                  <a:lnTo>
                    <a:pt x="79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3530747" y="1823298"/>
              <a:ext cx="121574" cy="133449"/>
            </a:xfrm>
            <a:custGeom>
              <a:avLst/>
              <a:gdLst/>
              <a:ahLst/>
              <a:cxnLst/>
              <a:rect l="l" t="t" r="r" b="b"/>
              <a:pathLst>
                <a:path w="4658" h="5113" extrusionOk="0">
                  <a:moveTo>
                    <a:pt x="928" y="1"/>
                  </a:moveTo>
                  <a:lnTo>
                    <a:pt x="0" y="920"/>
                  </a:lnTo>
                  <a:lnTo>
                    <a:pt x="928" y="1847"/>
                  </a:lnTo>
                  <a:cubicBezTo>
                    <a:pt x="1963" y="1847"/>
                    <a:pt x="2802" y="2695"/>
                    <a:pt x="2802" y="3730"/>
                  </a:cubicBezTo>
                  <a:lnTo>
                    <a:pt x="2802" y="5112"/>
                  </a:lnTo>
                  <a:lnTo>
                    <a:pt x="4657" y="5112"/>
                  </a:lnTo>
                  <a:lnTo>
                    <a:pt x="4657" y="3730"/>
                  </a:lnTo>
                  <a:cubicBezTo>
                    <a:pt x="4657" y="1669"/>
                    <a:pt x="2980" y="1"/>
                    <a:pt x="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3457171" y="1823063"/>
              <a:ext cx="97588" cy="133684"/>
            </a:xfrm>
            <a:custGeom>
              <a:avLst/>
              <a:gdLst/>
              <a:ahLst/>
              <a:cxnLst/>
              <a:rect l="l" t="t" r="r" b="b"/>
              <a:pathLst>
                <a:path w="3739" h="5122" extrusionOk="0">
                  <a:moveTo>
                    <a:pt x="3738" y="1"/>
                  </a:moveTo>
                  <a:cubicBezTo>
                    <a:pt x="1677" y="1"/>
                    <a:pt x="0" y="1678"/>
                    <a:pt x="0" y="3730"/>
                  </a:cubicBezTo>
                  <a:lnTo>
                    <a:pt x="464" y="5121"/>
                  </a:lnTo>
                  <a:lnTo>
                    <a:pt x="1392" y="5121"/>
                  </a:lnTo>
                  <a:lnTo>
                    <a:pt x="1856" y="3730"/>
                  </a:lnTo>
                  <a:cubicBezTo>
                    <a:pt x="1856" y="2695"/>
                    <a:pt x="2694" y="1847"/>
                    <a:pt x="3738" y="1847"/>
                  </a:cubicBezTo>
                  <a:lnTo>
                    <a:pt x="37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3523048" y="1775117"/>
              <a:ext cx="177454" cy="181630"/>
            </a:xfrm>
            <a:custGeom>
              <a:avLst/>
              <a:gdLst/>
              <a:ahLst/>
              <a:cxnLst/>
              <a:rect l="l" t="t" r="r" b="b"/>
              <a:pathLst>
                <a:path w="6799" h="6959" extrusionOk="0">
                  <a:moveTo>
                    <a:pt x="1232" y="0"/>
                  </a:moveTo>
                  <a:lnTo>
                    <a:pt x="1" y="1151"/>
                  </a:lnTo>
                  <a:lnTo>
                    <a:pt x="1232" y="2311"/>
                  </a:lnTo>
                  <a:cubicBezTo>
                    <a:pt x="3025" y="2311"/>
                    <a:pt x="4488" y="3774"/>
                    <a:pt x="4488" y="5576"/>
                  </a:cubicBezTo>
                  <a:lnTo>
                    <a:pt x="5452" y="6958"/>
                  </a:lnTo>
                  <a:lnTo>
                    <a:pt x="6344" y="6958"/>
                  </a:lnTo>
                  <a:lnTo>
                    <a:pt x="6799" y="5576"/>
                  </a:lnTo>
                  <a:cubicBezTo>
                    <a:pt x="6799" y="2498"/>
                    <a:pt x="4310" y="0"/>
                    <a:pt x="1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4"/>
            <p:cNvSpPr/>
            <p:nvPr/>
          </p:nvSpPr>
          <p:spPr>
            <a:xfrm>
              <a:off x="3408730" y="1774648"/>
              <a:ext cx="146029" cy="182100"/>
            </a:xfrm>
            <a:custGeom>
              <a:avLst/>
              <a:gdLst/>
              <a:ahLst/>
              <a:cxnLst/>
              <a:rect l="l" t="t" r="r" b="b"/>
              <a:pathLst>
                <a:path w="5595" h="6977" extrusionOk="0">
                  <a:moveTo>
                    <a:pt x="5594" y="0"/>
                  </a:moveTo>
                  <a:cubicBezTo>
                    <a:pt x="2508" y="0"/>
                    <a:pt x="1" y="2498"/>
                    <a:pt x="1" y="5585"/>
                  </a:cubicBezTo>
                  <a:lnTo>
                    <a:pt x="465" y="6976"/>
                  </a:lnTo>
                  <a:lnTo>
                    <a:pt x="1392" y="6976"/>
                  </a:lnTo>
                  <a:lnTo>
                    <a:pt x="2320" y="5585"/>
                  </a:lnTo>
                  <a:cubicBezTo>
                    <a:pt x="2320" y="3783"/>
                    <a:pt x="3792" y="2320"/>
                    <a:pt x="5594" y="2320"/>
                  </a:cubicBezTo>
                  <a:lnTo>
                    <a:pt x="5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4"/>
            <p:cNvSpPr/>
            <p:nvPr/>
          </p:nvSpPr>
          <p:spPr>
            <a:xfrm>
              <a:off x="3530747" y="1763007"/>
              <a:ext cx="181865" cy="193740"/>
            </a:xfrm>
            <a:custGeom>
              <a:avLst/>
              <a:gdLst/>
              <a:ahLst/>
              <a:cxnLst/>
              <a:rect l="l" t="t" r="r" b="b"/>
              <a:pathLst>
                <a:path w="6968" h="7423" extrusionOk="0">
                  <a:moveTo>
                    <a:pt x="928" y="0"/>
                  </a:moveTo>
                  <a:lnTo>
                    <a:pt x="0" y="464"/>
                  </a:lnTo>
                  <a:lnTo>
                    <a:pt x="928" y="919"/>
                  </a:lnTo>
                  <a:cubicBezTo>
                    <a:pt x="3747" y="928"/>
                    <a:pt x="6049" y="3221"/>
                    <a:pt x="6049" y="6040"/>
                  </a:cubicBezTo>
                  <a:lnTo>
                    <a:pt x="6049" y="7422"/>
                  </a:lnTo>
                  <a:lnTo>
                    <a:pt x="6968" y="7422"/>
                  </a:lnTo>
                  <a:lnTo>
                    <a:pt x="6968" y="6040"/>
                  </a:lnTo>
                  <a:cubicBezTo>
                    <a:pt x="6968" y="2712"/>
                    <a:pt x="4256" y="0"/>
                    <a:pt x="9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3397559" y="1762537"/>
              <a:ext cx="158114" cy="194210"/>
            </a:xfrm>
            <a:custGeom>
              <a:avLst/>
              <a:gdLst/>
              <a:ahLst/>
              <a:cxnLst/>
              <a:rect l="l" t="t" r="r" b="b"/>
              <a:pathLst>
                <a:path w="6058" h="7441" extrusionOk="0">
                  <a:moveTo>
                    <a:pt x="6040" y="0"/>
                  </a:moveTo>
                  <a:cubicBezTo>
                    <a:pt x="2704" y="0"/>
                    <a:pt x="1" y="2703"/>
                    <a:pt x="1" y="6040"/>
                  </a:cubicBezTo>
                  <a:lnTo>
                    <a:pt x="1" y="7440"/>
                  </a:lnTo>
                  <a:lnTo>
                    <a:pt x="928" y="7440"/>
                  </a:lnTo>
                  <a:lnTo>
                    <a:pt x="928" y="6040"/>
                  </a:lnTo>
                  <a:cubicBezTo>
                    <a:pt x="928" y="3221"/>
                    <a:pt x="3221" y="928"/>
                    <a:pt x="6040" y="928"/>
                  </a:cubicBezTo>
                  <a:lnTo>
                    <a:pt x="6058" y="928"/>
                  </a:lnTo>
                  <a:lnTo>
                    <a:pt x="60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3538655" y="1811188"/>
              <a:ext cx="125776" cy="145560"/>
            </a:xfrm>
            <a:custGeom>
              <a:avLst/>
              <a:gdLst/>
              <a:ahLst/>
              <a:cxnLst/>
              <a:rect l="l" t="t" r="r" b="b"/>
              <a:pathLst>
                <a:path w="4819" h="5577" extrusionOk="0">
                  <a:moveTo>
                    <a:pt x="625" y="1"/>
                  </a:moveTo>
                  <a:lnTo>
                    <a:pt x="1" y="465"/>
                  </a:lnTo>
                  <a:lnTo>
                    <a:pt x="625" y="929"/>
                  </a:lnTo>
                  <a:cubicBezTo>
                    <a:pt x="2427" y="929"/>
                    <a:pt x="3890" y="2392"/>
                    <a:pt x="3890" y="4194"/>
                  </a:cubicBezTo>
                  <a:lnTo>
                    <a:pt x="3890" y="5576"/>
                  </a:lnTo>
                  <a:lnTo>
                    <a:pt x="4818" y="5576"/>
                  </a:lnTo>
                  <a:lnTo>
                    <a:pt x="4818" y="4194"/>
                  </a:lnTo>
                  <a:cubicBezTo>
                    <a:pt x="4818" y="1883"/>
                    <a:pt x="2936" y="1"/>
                    <a:pt x="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3538655" y="1859394"/>
              <a:ext cx="77334" cy="97353"/>
            </a:xfrm>
            <a:custGeom>
              <a:avLst/>
              <a:gdLst/>
              <a:ahLst/>
              <a:cxnLst/>
              <a:rect l="l" t="t" r="r" b="b"/>
              <a:pathLst>
                <a:path w="2963" h="3730" extrusionOk="0">
                  <a:moveTo>
                    <a:pt x="625" y="1"/>
                  </a:moveTo>
                  <a:lnTo>
                    <a:pt x="1" y="464"/>
                  </a:lnTo>
                  <a:lnTo>
                    <a:pt x="625" y="928"/>
                  </a:lnTo>
                  <a:cubicBezTo>
                    <a:pt x="1401" y="928"/>
                    <a:pt x="2035" y="1562"/>
                    <a:pt x="2035" y="2347"/>
                  </a:cubicBezTo>
                  <a:lnTo>
                    <a:pt x="2035" y="3729"/>
                  </a:lnTo>
                  <a:lnTo>
                    <a:pt x="2962" y="3729"/>
                  </a:lnTo>
                  <a:lnTo>
                    <a:pt x="2962" y="2347"/>
                  </a:lnTo>
                  <a:cubicBezTo>
                    <a:pt x="2962" y="1053"/>
                    <a:pt x="1910" y="1"/>
                    <a:pt x="6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3493476" y="1859394"/>
              <a:ext cx="61283" cy="97353"/>
            </a:xfrm>
            <a:custGeom>
              <a:avLst/>
              <a:gdLst/>
              <a:ahLst/>
              <a:cxnLst/>
              <a:rect l="l" t="t" r="r" b="b"/>
              <a:pathLst>
                <a:path w="2348" h="3730" extrusionOk="0">
                  <a:moveTo>
                    <a:pt x="2347" y="1"/>
                  </a:moveTo>
                  <a:cubicBezTo>
                    <a:pt x="1054" y="1"/>
                    <a:pt x="1" y="1053"/>
                    <a:pt x="1" y="2347"/>
                  </a:cubicBezTo>
                  <a:lnTo>
                    <a:pt x="1" y="3729"/>
                  </a:lnTo>
                  <a:lnTo>
                    <a:pt x="929" y="3729"/>
                  </a:lnTo>
                  <a:lnTo>
                    <a:pt x="929" y="2347"/>
                  </a:lnTo>
                  <a:cubicBezTo>
                    <a:pt x="929" y="1562"/>
                    <a:pt x="1562" y="928"/>
                    <a:pt x="2347" y="928"/>
                  </a:cubicBezTo>
                  <a:lnTo>
                    <a:pt x="23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3446000" y="1810953"/>
              <a:ext cx="109672" cy="145795"/>
            </a:xfrm>
            <a:custGeom>
              <a:avLst/>
              <a:gdLst/>
              <a:ahLst/>
              <a:cxnLst/>
              <a:rect l="l" t="t" r="r" b="b"/>
              <a:pathLst>
                <a:path w="4202" h="5586" extrusionOk="0">
                  <a:moveTo>
                    <a:pt x="4193" y="1"/>
                  </a:moveTo>
                  <a:cubicBezTo>
                    <a:pt x="1882" y="1"/>
                    <a:pt x="0" y="1883"/>
                    <a:pt x="0" y="4194"/>
                  </a:cubicBezTo>
                  <a:lnTo>
                    <a:pt x="0" y="5585"/>
                  </a:lnTo>
                  <a:lnTo>
                    <a:pt x="928" y="5585"/>
                  </a:lnTo>
                  <a:lnTo>
                    <a:pt x="919" y="4194"/>
                  </a:lnTo>
                  <a:cubicBezTo>
                    <a:pt x="919" y="2392"/>
                    <a:pt x="2382" y="929"/>
                    <a:pt x="4184" y="929"/>
                  </a:cubicBezTo>
                  <a:lnTo>
                    <a:pt x="4202" y="929"/>
                  </a:lnTo>
                  <a:lnTo>
                    <a:pt x="42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74"/>
          <p:cNvGrpSpPr/>
          <p:nvPr/>
        </p:nvGrpSpPr>
        <p:grpSpPr>
          <a:xfrm>
            <a:off x="4022262" y="1762537"/>
            <a:ext cx="412850" cy="412615"/>
            <a:chOff x="4022262" y="1762537"/>
            <a:chExt cx="412850" cy="412615"/>
          </a:xfrm>
        </p:grpSpPr>
        <p:sp>
          <p:nvSpPr>
            <p:cNvPr id="2312" name="Google Shape;2312;p74"/>
            <p:cNvSpPr/>
            <p:nvPr/>
          </p:nvSpPr>
          <p:spPr>
            <a:xfrm>
              <a:off x="4125644" y="1762537"/>
              <a:ext cx="309468" cy="412615"/>
            </a:xfrm>
            <a:custGeom>
              <a:avLst/>
              <a:gdLst/>
              <a:ahLst/>
              <a:cxnLst/>
              <a:rect l="l" t="t" r="r" b="b"/>
              <a:pathLst>
                <a:path w="11857" h="15809" extrusionOk="0">
                  <a:moveTo>
                    <a:pt x="3953" y="0"/>
                  </a:moveTo>
                  <a:lnTo>
                    <a:pt x="1" y="7904"/>
                  </a:lnTo>
                  <a:lnTo>
                    <a:pt x="3953" y="15808"/>
                  </a:lnTo>
                  <a:cubicBezTo>
                    <a:pt x="8315" y="15808"/>
                    <a:pt x="11857" y="12267"/>
                    <a:pt x="11857" y="7904"/>
                  </a:cubicBezTo>
                  <a:cubicBezTo>
                    <a:pt x="11857" y="3542"/>
                    <a:pt x="8315" y="0"/>
                    <a:pt x="3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4022262" y="1762537"/>
              <a:ext cx="206321" cy="412615"/>
            </a:xfrm>
            <a:custGeom>
              <a:avLst/>
              <a:gdLst/>
              <a:ahLst/>
              <a:cxnLst/>
              <a:rect l="l" t="t" r="r" b="b"/>
              <a:pathLst>
                <a:path w="7905" h="15809" extrusionOk="0">
                  <a:moveTo>
                    <a:pt x="7905" y="0"/>
                  </a:moveTo>
                  <a:cubicBezTo>
                    <a:pt x="3542" y="0"/>
                    <a:pt x="1" y="3542"/>
                    <a:pt x="1" y="7904"/>
                  </a:cubicBezTo>
                  <a:cubicBezTo>
                    <a:pt x="1" y="12267"/>
                    <a:pt x="3542" y="15808"/>
                    <a:pt x="7905" y="15808"/>
                  </a:cubicBezTo>
                  <a:lnTo>
                    <a:pt x="79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4149865" y="1810953"/>
              <a:ext cx="236831" cy="315758"/>
            </a:xfrm>
            <a:custGeom>
              <a:avLst/>
              <a:gdLst/>
              <a:ahLst/>
              <a:cxnLst/>
              <a:rect l="l" t="t" r="r" b="b"/>
              <a:pathLst>
                <a:path w="9074" h="12098" extrusionOk="0">
                  <a:moveTo>
                    <a:pt x="3025" y="1"/>
                  </a:moveTo>
                  <a:lnTo>
                    <a:pt x="0" y="6049"/>
                  </a:lnTo>
                  <a:lnTo>
                    <a:pt x="3025" y="12098"/>
                  </a:lnTo>
                  <a:cubicBezTo>
                    <a:pt x="6361" y="12098"/>
                    <a:pt x="9073" y="9395"/>
                    <a:pt x="9073" y="6049"/>
                  </a:cubicBezTo>
                  <a:cubicBezTo>
                    <a:pt x="9073" y="2704"/>
                    <a:pt x="6361" y="1"/>
                    <a:pt x="3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4070704" y="1810953"/>
              <a:ext cx="157879" cy="315758"/>
            </a:xfrm>
            <a:custGeom>
              <a:avLst/>
              <a:gdLst/>
              <a:ahLst/>
              <a:cxnLst/>
              <a:rect l="l" t="t" r="r" b="b"/>
              <a:pathLst>
                <a:path w="6049" h="12098" extrusionOk="0">
                  <a:moveTo>
                    <a:pt x="6049" y="1"/>
                  </a:moveTo>
                  <a:cubicBezTo>
                    <a:pt x="2703" y="1"/>
                    <a:pt x="0" y="2704"/>
                    <a:pt x="0" y="6049"/>
                  </a:cubicBezTo>
                  <a:cubicBezTo>
                    <a:pt x="0" y="9395"/>
                    <a:pt x="2703" y="12098"/>
                    <a:pt x="6049" y="12098"/>
                  </a:cubicBezTo>
                  <a:lnTo>
                    <a:pt x="6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4210626" y="1937407"/>
              <a:ext cx="143942" cy="116432"/>
            </a:xfrm>
            <a:custGeom>
              <a:avLst/>
              <a:gdLst/>
              <a:ahLst/>
              <a:cxnLst/>
              <a:rect l="l" t="t" r="r" b="b"/>
              <a:pathLst>
                <a:path w="5515" h="4461" extrusionOk="0">
                  <a:moveTo>
                    <a:pt x="1393" y="0"/>
                  </a:moveTo>
                  <a:lnTo>
                    <a:pt x="1" y="2409"/>
                  </a:lnTo>
                  <a:lnTo>
                    <a:pt x="3230" y="4273"/>
                  </a:lnTo>
                  <a:cubicBezTo>
                    <a:pt x="3451" y="4400"/>
                    <a:pt x="3692" y="4461"/>
                    <a:pt x="3929" y="4461"/>
                  </a:cubicBezTo>
                  <a:cubicBezTo>
                    <a:pt x="4409" y="4461"/>
                    <a:pt x="4874" y="4213"/>
                    <a:pt x="5130" y="3765"/>
                  </a:cubicBezTo>
                  <a:cubicBezTo>
                    <a:pt x="5514" y="3105"/>
                    <a:pt x="5291" y="2248"/>
                    <a:pt x="4622" y="1873"/>
                  </a:cubicBezTo>
                  <a:lnTo>
                    <a:pt x="13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4196428" y="1835174"/>
              <a:ext cx="68486" cy="133684"/>
            </a:xfrm>
            <a:custGeom>
              <a:avLst/>
              <a:gdLst/>
              <a:ahLst/>
              <a:cxnLst/>
              <a:rect l="l" t="t" r="r" b="b"/>
              <a:pathLst>
                <a:path w="2624" h="5122" extrusionOk="0">
                  <a:moveTo>
                    <a:pt x="1232" y="1"/>
                  </a:moveTo>
                  <a:lnTo>
                    <a:pt x="1" y="5121"/>
                  </a:lnTo>
                  <a:lnTo>
                    <a:pt x="2623" y="5121"/>
                  </a:lnTo>
                  <a:lnTo>
                    <a:pt x="2623" y="1392"/>
                  </a:lnTo>
                  <a:cubicBezTo>
                    <a:pt x="2623" y="625"/>
                    <a:pt x="1999" y="1"/>
                    <a:pt x="1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4"/>
            <p:cNvSpPr/>
            <p:nvPr/>
          </p:nvSpPr>
          <p:spPr>
            <a:xfrm>
              <a:off x="4192252" y="1835174"/>
              <a:ext cx="36331" cy="133684"/>
            </a:xfrm>
            <a:custGeom>
              <a:avLst/>
              <a:gdLst/>
              <a:ahLst/>
              <a:cxnLst/>
              <a:rect l="l" t="t" r="r" b="b"/>
              <a:pathLst>
                <a:path w="1392" h="5122" extrusionOk="0">
                  <a:moveTo>
                    <a:pt x="1392" y="1"/>
                  </a:moveTo>
                  <a:cubicBezTo>
                    <a:pt x="625" y="1"/>
                    <a:pt x="0" y="625"/>
                    <a:pt x="0" y="1392"/>
                  </a:cubicBezTo>
                  <a:lnTo>
                    <a:pt x="0" y="5121"/>
                  </a:lnTo>
                  <a:lnTo>
                    <a:pt x="1392" y="5121"/>
                  </a:lnTo>
                  <a:lnTo>
                    <a:pt x="13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4210626" y="1932500"/>
              <a:ext cx="54288" cy="72688"/>
            </a:xfrm>
            <a:custGeom>
              <a:avLst/>
              <a:gdLst/>
              <a:ahLst/>
              <a:cxnLst/>
              <a:rect l="l" t="t" r="r" b="b"/>
              <a:pathLst>
                <a:path w="2080" h="2785" extrusionOk="0">
                  <a:moveTo>
                    <a:pt x="697" y="1"/>
                  </a:moveTo>
                  <a:lnTo>
                    <a:pt x="1" y="1392"/>
                  </a:lnTo>
                  <a:lnTo>
                    <a:pt x="697" y="2784"/>
                  </a:lnTo>
                  <a:cubicBezTo>
                    <a:pt x="1464" y="2784"/>
                    <a:pt x="2079" y="2160"/>
                    <a:pt x="2079" y="1392"/>
                  </a:cubicBezTo>
                  <a:cubicBezTo>
                    <a:pt x="2079" y="625"/>
                    <a:pt x="1464"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4192252" y="1932500"/>
              <a:ext cx="36331" cy="72688"/>
            </a:xfrm>
            <a:custGeom>
              <a:avLst/>
              <a:gdLst/>
              <a:ahLst/>
              <a:cxnLst/>
              <a:rect l="l" t="t" r="r" b="b"/>
              <a:pathLst>
                <a:path w="1392" h="2785" extrusionOk="0">
                  <a:moveTo>
                    <a:pt x="1392" y="1"/>
                  </a:moveTo>
                  <a:cubicBezTo>
                    <a:pt x="625" y="1"/>
                    <a:pt x="0" y="625"/>
                    <a:pt x="0" y="1392"/>
                  </a:cubicBezTo>
                  <a:cubicBezTo>
                    <a:pt x="0" y="2160"/>
                    <a:pt x="625" y="2784"/>
                    <a:pt x="1392" y="2784"/>
                  </a:cubicBezTo>
                  <a:lnTo>
                    <a:pt x="13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74"/>
          <p:cNvGrpSpPr/>
          <p:nvPr/>
        </p:nvGrpSpPr>
        <p:grpSpPr>
          <a:xfrm>
            <a:off x="4695877" y="1762485"/>
            <a:ext cx="412615" cy="412667"/>
            <a:chOff x="4695877" y="1762485"/>
            <a:chExt cx="412615" cy="412667"/>
          </a:xfrm>
        </p:grpSpPr>
        <p:sp>
          <p:nvSpPr>
            <p:cNvPr id="2322" name="Google Shape;2322;p74"/>
            <p:cNvSpPr/>
            <p:nvPr/>
          </p:nvSpPr>
          <p:spPr>
            <a:xfrm>
              <a:off x="4853730" y="1956017"/>
              <a:ext cx="238685" cy="96648"/>
            </a:xfrm>
            <a:custGeom>
              <a:avLst/>
              <a:gdLst/>
              <a:ahLst/>
              <a:cxnLst/>
              <a:rect l="l" t="t" r="r" b="b"/>
              <a:pathLst>
                <a:path w="9145" h="3703" extrusionOk="0">
                  <a:moveTo>
                    <a:pt x="1856" y="1"/>
                  </a:moveTo>
                  <a:lnTo>
                    <a:pt x="1" y="1847"/>
                  </a:lnTo>
                  <a:lnTo>
                    <a:pt x="1856" y="3703"/>
                  </a:lnTo>
                  <a:lnTo>
                    <a:pt x="9145" y="3703"/>
                  </a:lnTo>
                  <a:lnTo>
                    <a:pt x="9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4"/>
            <p:cNvSpPr/>
            <p:nvPr/>
          </p:nvSpPr>
          <p:spPr>
            <a:xfrm>
              <a:off x="4711929" y="1956017"/>
              <a:ext cx="190269" cy="96648"/>
            </a:xfrm>
            <a:custGeom>
              <a:avLst/>
              <a:gdLst/>
              <a:ahLst/>
              <a:cxnLst/>
              <a:rect l="l" t="t" r="r" b="b"/>
              <a:pathLst>
                <a:path w="7290" h="3703" extrusionOk="0">
                  <a:moveTo>
                    <a:pt x="1" y="1"/>
                  </a:moveTo>
                  <a:lnTo>
                    <a:pt x="1" y="3703"/>
                  </a:lnTo>
                  <a:lnTo>
                    <a:pt x="7289" y="3703"/>
                  </a:lnTo>
                  <a:lnTo>
                    <a:pt x="72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4"/>
            <p:cNvSpPr/>
            <p:nvPr/>
          </p:nvSpPr>
          <p:spPr>
            <a:xfrm>
              <a:off x="4788532" y="1835174"/>
              <a:ext cx="24247" cy="205407"/>
            </a:xfrm>
            <a:custGeom>
              <a:avLst/>
              <a:gdLst/>
              <a:ahLst/>
              <a:cxnLst/>
              <a:rect l="l" t="t" r="r" b="b"/>
              <a:pathLst>
                <a:path w="929" h="7870" extrusionOk="0">
                  <a:moveTo>
                    <a:pt x="1" y="1"/>
                  </a:moveTo>
                  <a:lnTo>
                    <a:pt x="1" y="7869"/>
                  </a:lnTo>
                  <a:lnTo>
                    <a:pt x="929" y="7869"/>
                  </a:lnTo>
                  <a:lnTo>
                    <a:pt x="929"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4"/>
            <p:cNvSpPr/>
            <p:nvPr/>
          </p:nvSpPr>
          <p:spPr>
            <a:xfrm>
              <a:off x="4856288" y="1835174"/>
              <a:ext cx="24012" cy="205407"/>
            </a:xfrm>
            <a:custGeom>
              <a:avLst/>
              <a:gdLst/>
              <a:ahLst/>
              <a:cxnLst/>
              <a:rect l="l" t="t" r="r" b="b"/>
              <a:pathLst>
                <a:path w="920" h="7870" extrusionOk="0">
                  <a:moveTo>
                    <a:pt x="1" y="1"/>
                  </a:moveTo>
                  <a:lnTo>
                    <a:pt x="1" y="7869"/>
                  </a:lnTo>
                  <a:lnTo>
                    <a:pt x="920" y="7869"/>
                  </a:lnTo>
                  <a:lnTo>
                    <a:pt x="920"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4"/>
            <p:cNvSpPr/>
            <p:nvPr/>
          </p:nvSpPr>
          <p:spPr>
            <a:xfrm>
              <a:off x="4923808" y="1835174"/>
              <a:ext cx="24247" cy="205407"/>
            </a:xfrm>
            <a:custGeom>
              <a:avLst/>
              <a:gdLst/>
              <a:ahLst/>
              <a:cxnLst/>
              <a:rect l="l" t="t" r="r" b="b"/>
              <a:pathLst>
                <a:path w="929" h="7870" extrusionOk="0">
                  <a:moveTo>
                    <a:pt x="1" y="1"/>
                  </a:moveTo>
                  <a:lnTo>
                    <a:pt x="1" y="7869"/>
                  </a:lnTo>
                  <a:lnTo>
                    <a:pt x="929" y="7869"/>
                  </a:lnTo>
                  <a:lnTo>
                    <a:pt x="929"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4"/>
            <p:cNvSpPr/>
            <p:nvPr/>
          </p:nvSpPr>
          <p:spPr>
            <a:xfrm>
              <a:off x="4992269" y="1835174"/>
              <a:ext cx="24247" cy="205407"/>
            </a:xfrm>
            <a:custGeom>
              <a:avLst/>
              <a:gdLst/>
              <a:ahLst/>
              <a:cxnLst/>
              <a:rect l="l" t="t" r="r" b="b"/>
              <a:pathLst>
                <a:path w="929" h="7870" extrusionOk="0">
                  <a:moveTo>
                    <a:pt x="1" y="1"/>
                  </a:moveTo>
                  <a:lnTo>
                    <a:pt x="1" y="7869"/>
                  </a:lnTo>
                  <a:lnTo>
                    <a:pt x="929" y="7869"/>
                  </a:lnTo>
                  <a:lnTo>
                    <a:pt x="929"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4"/>
            <p:cNvSpPr/>
            <p:nvPr/>
          </p:nvSpPr>
          <p:spPr>
            <a:xfrm>
              <a:off x="4853730" y="1786758"/>
              <a:ext cx="238685" cy="72428"/>
            </a:xfrm>
            <a:custGeom>
              <a:avLst/>
              <a:gdLst/>
              <a:ahLst/>
              <a:cxnLst/>
              <a:rect l="l" t="t" r="r" b="b"/>
              <a:pathLst>
                <a:path w="9145" h="2775" extrusionOk="0">
                  <a:moveTo>
                    <a:pt x="1856" y="0"/>
                  </a:moveTo>
                  <a:lnTo>
                    <a:pt x="1" y="1392"/>
                  </a:lnTo>
                  <a:lnTo>
                    <a:pt x="1856" y="2775"/>
                  </a:lnTo>
                  <a:lnTo>
                    <a:pt x="9145" y="2775"/>
                  </a:lnTo>
                  <a:lnTo>
                    <a:pt x="9145"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4"/>
            <p:cNvSpPr/>
            <p:nvPr/>
          </p:nvSpPr>
          <p:spPr>
            <a:xfrm>
              <a:off x="4711929" y="1786758"/>
              <a:ext cx="190269" cy="72428"/>
            </a:xfrm>
            <a:custGeom>
              <a:avLst/>
              <a:gdLst/>
              <a:ahLst/>
              <a:cxnLst/>
              <a:rect l="l" t="t" r="r" b="b"/>
              <a:pathLst>
                <a:path w="7290" h="2775" extrusionOk="0">
                  <a:moveTo>
                    <a:pt x="1" y="0"/>
                  </a:moveTo>
                  <a:lnTo>
                    <a:pt x="1" y="2775"/>
                  </a:lnTo>
                  <a:lnTo>
                    <a:pt x="7289" y="2775"/>
                  </a:lnTo>
                  <a:lnTo>
                    <a:pt x="7289"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4"/>
            <p:cNvSpPr/>
            <p:nvPr/>
          </p:nvSpPr>
          <p:spPr>
            <a:xfrm>
              <a:off x="4853730" y="2016334"/>
              <a:ext cx="238685" cy="72662"/>
            </a:xfrm>
            <a:custGeom>
              <a:avLst/>
              <a:gdLst/>
              <a:ahLst/>
              <a:cxnLst/>
              <a:rect l="l" t="t" r="r" b="b"/>
              <a:pathLst>
                <a:path w="9145" h="2784" extrusionOk="0">
                  <a:moveTo>
                    <a:pt x="1856" y="0"/>
                  </a:moveTo>
                  <a:lnTo>
                    <a:pt x="1" y="1392"/>
                  </a:lnTo>
                  <a:lnTo>
                    <a:pt x="1856" y="2784"/>
                  </a:lnTo>
                  <a:lnTo>
                    <a:pt x="9145" y="2784"/>
                  </a:lnTo>
                  <a:lnTo>
                    <a:pt x="9145"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4"/>
            <p:cNvSpPr/>
            <p:nvPr/>
          </p:nvSpPr>
          <p:spPr>
            <a:xfrm>
              <a:off x="4711929" y="2016334"/>
              <a:ext cx="190269" cy="72662"/>
            </a:xfrm>
            <a:custGeom>
              <a:avLst/>
              <a:gdLst/>
              <a:ahLst/>
              <a:cxnLst/>
              <a:rect l="l" t="t" r="r" b="b"/>
              <a:pathLst>
                <a:path w="7290" h="2784" extrusionOk="0">
                  <a:moveTo>
                    <a:pt x="1" y="0"/>
                  </a:moveTo>
                  <a:lnTo>
                    <a:pt x="1" y="2784"/>
                  </a:lnTo>
                  <a:lnTo>
                    <a:pt x="7289" y="2784"/>
                  </a:lnTo>
                  <a:lnTo>
                    <a:pt x="7289"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4"/>
            <p:cNvSpPr/>
            <p:nvPr/>
          </p:nvSpPr>
          <p:spPr>
            <a:xfrm>
              <a:off x="4695877" y="1762485"/>
              <a:ext cx="48442" cy="412667"/>
            </a:xfrm>
            <a:custGeom>
              <a:avLst/>
              <a:gdLst/>
              <a:ahLst/>
              <a:cxnLst/>
              <a:rect l="l" t="t" r="r" b="b"/>
              <a:pathLst>
                <a:path w="1856" h="15811" extrusionOk="0">
                  <a:moveTo>
                    <a:pt x="920" y="0"/>
                  </a:moveTo>
                  <a:cubicBezTo>
                    <a:pt x="899" y="0"/>
                    <a:pt x="878" y="1"/>
                    <a:pt x="857" y="2"/>
                  </a:cubicBezTo>
                  <a:cubicBezTo>
                    <a:pt x="384" y="38"/>
                    <a:pt x="0" y="475"/>
                    <a:pt x="0" y="948"/>
                  </a:cubicBezTo>
                  <a:lnTo>
                    <a:pt x="0" y="15810"/>
                  </a:lnTo>
                  <a:lnTo>
                    <a:pt x="1856" y="15810"/>
                  </a:lnTo>
                  <a:lnTo>
                    <a:pt x="1856" y="930"/>
                  </a:lnTo>
                  <a:cubicBezTo>
                    <a:pt x="1856" y="416"/>
                    <a:pt x="1436" y="0"/>
                    <a:pt x="9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4"/>
            <p:cNvSpPr/>
            <p:nvPr/>
          </p:nvSpPr>
          <p:spPr>
            <a:xfrm>
              <a:off x="5060024" y="1762485"/>
              <a:ext cx="48468" cy="412667"/>
            </a:xfrm>
            <a:custGeom>
              <a:avLst/>
              <a:gdLst/>
              <a:ahLst/>
              <a:cxnLst/>
              <a:rect l="l" t="t" r="r" b="b"/>
              <a:pathLst>
                <a:path w="1857" h="15811" extrusionOk="0">
                  <a:moveTo>
                    <a:pt x="921" y="0"/>
                  </a:moveTo>
                  <a:cubicBezTo>
                    <a:pt x="900" y="0"/>
                    <a:pt x="878" y="1"/>
                    <a:pt x="857" y="2"/>
                  </a:cubicBezTo>
                  <a:cubicBezTo>
                    <a:pt x="384" y="38"/>
                    <a:pt x="1" y="475"/>
                    <a:pt x="1" y="948"/>
                  </a:cubicBezTo>
                  <a:lnTo>
                    <a:pt x="1" y="15810"/>
                  </a:lnTo>
                  <a:lnTo>
                    <a:pt x="1856" y="15810"/>
                  </a:lnTo>
                  <a:lnTo>
                    <a:pt x="1856" y="930"/>
                  </a:lnTo>
                  <a:cubicBezTo>
                    <a:pt x="1856" y="416"/>
                    <a:pt x="1436" y="0"/>
                    <a:pt x="9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74"/>
          <p:cNvGrpSpPr/>
          <p:nvPr/>
        </p:nvGrpSpPr>
        <p:grpSpPr>
          <a:xfrm>
            <a:off x="5369231" y="1762537"/>
            <a:ext cx="412641" cy="412615"/>
            <a:chOff x="5369231" y="1762537"/>
            <a:chExt cx="412641" cy="412615"/>
          </a:xfrm>
        </p:grpSpPr>
        <p:sp>
          <p:nvSpPr>
            <p:cNvPr id="2335" name="Google Shape;2335;p74"/>
            <p:cNvSpPr/>
            <p:nvPr/>
          </p:nvSpPr>
          <p:spPr>
            <a:xfrm>
              <a:off x="5454682" y="1762537"/>
              <a:ext cx="169311" cy="120869"/>
            </a:xfrm>
            <a:custGeom>
              <a:avLst/>
              <a:gdLst/>
              <a:ahLst/>
              <a:cxnLst/>
              <a:rect l="l" t="t" r="r" b="b"/>
              <a:pathLst>
                <a:path w="6487" h="4631" extrusionOk="0">
                  <a:moveTo>
                    <a:pt x="4631" y="0"/>
                  </a:moveTo>
                  <a:lnTo>
                    <a:pt x="1" y="4630"/>
                  </a:lnTo>
                  <a:lnTo>
                    <a:pt x="6487" y="4630"/>
                  </a:lnTo>
                  <a:lnTo>
                    <a:pt x="64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4"/>
            <p:cNvSpPr/>
            <p:nvPr/>
          </p:nvSpPr>
          <p:spPr>
            <a:xfrm>
              <a:off x="5393452" y="1762537"/>
              <a:ext cx="182100" cy="120869"/>
            </a:xfrm>
            <a:custGeom>
              <a:avLst/>
              <a:gdLst/>
              <a:ahLst/>
              <a:cxnLst/>
              <a:rect l="l" t="t" r="r" b="b"/>
              <a:pathLst>
                <a:path w="6977" h="4631" extrusionOk="0">
                  <a:moveTo>
                    <a:pt x="1" y="0"/>
                  </a:moveTo>
                  <a:lnTo>
                    <a:pt x="1" y="4630"/>
                  </a:lnTo>
                  <a:lnTo>
                    <a:pt x="6977" y="4630"/>
                  </a:lnTo>
                  <a:lnTo>
                    <a:pt x="69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4"/>
            <p:cNvSpPr/>
            <p:nvPr/>
          </p:nvSpPr>
          <p:spPr>
            <a:xfrm>
              <a:off x="5369231" y="1762537"/>
              <a:ext cx="254762" cy="213524"/>
            </a:xfrm>
            <a:custGeom>
              <a:avLst/>
              <a:gdLst/>
              <a:ahLst/>
              <a:cxnLst/>
              <a:rect l="l" t="t" r="r" b="b"/>
              <a:pathLst>
                <a:path w="9761" h="8181" extrusionOk="0">
                  <a:moveTo>
                    <a:pt x="1" y="0"/>
                  </a:moveTo>
                  <a:lnTo>
                    <a:pt x="1" y="4630"/>
                  </a:lnTo>
                  <a:lnTo>
                    <a:pt x="9761" y="8181"/>
                  </a:lnTo>
                  <a:lnTo>
                    <a:pt x="9761" y="2784"/>
                  </a:lnTo>
                  <a:lnTo>
                    <a:pt x="2784" y="2784"/>
                  </a:lnTo>
                  <a:lnTo>
                    <a:pt x="2784" y="1856"/>
                  </a:lnTo>
                  <a:cubicBezTo>
                    <a:pt x="2784" y="830"/>
                    <a:pt x="1955" y="0"/>
                    <a:pt x="929" y="0"/>
                  </a:cubicBez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4"/>
            <p:cNvSpPr/>
            <p:nvPr/>
          </p:nvSpPr>
          <p:spPr>
            <a:xfrm>
              <a:off x="5575525" y="1762537"/>
              <a:ext cx="206347" cy="213524"/>
            </a:xfrm>
            <a:custGeom>
              <a:avLst/>
              <a:gdLst/>
              <a:ahLst/>
              <a:cxnLst/>
              <a:rect l="l" t="t" r="r" b="b"/>
              <a:pathLst>
                <a:path w="7906" h="8181" extrusionOk="0">
                  <a:moveTo>
                    <a:pt x="1857" y="0"/>
                  </a:moveTo>
                  <a:cubicBezTo>
                    <a:pt x="831" y="0"/>
                    <a:pt x="1" y="830"/>
                    <a:pt x="1" y="1856"/>
                  </a:cubicBezTo>
                  <a:lnTo>
                    <a:pt x="1" y="8181"/>
                  </a:lnTo>
                  <a:lnTo>
                    <a:pt x="7905" y="4630"/>
                  </a:lnTo>
                  <a:lnTo>
                    <a:pt x="79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4"/>
            <p:cNvSpPr/>
            <p:nvPr/>
          </p:nvSpPr>
          <p:spPr>
            <a:xfrm>
              <a:off x="5369231" y="2021449"/>
              <a:ext cx="295034" cy="153703"/>
            </a:xfrm>
            <a:custGeom>
              <a:avLst/>
              <a:gdLst/>
              <a:ahLst/>
              <a:cxnLst/>
              <a:rect l="l" t="t" r="r" b="b"/>
              <a:pathLst>
                <a:path w="11304" h="5889" extrusionOk="0">
                  <a:moveTo>
                    <a:pt x="11304" y="1"/>
                  </a:moveTo>
                  <a:lnTo>
                    <a:pt x="1" y="3087"/>
                  </a:lnTo>
                  <a:lnTo>
                    <a:pt x="1" y="5888"/>
                  </a:lnTo>
                  <a:lnTo>
                    <a:pt x="7905" y="5888"/>
                  </a:lnTo>
                  <a:lnTo>
                    <a:pt x="11304"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4"/>
            <p:cNvSpPr/>
            <p:nvPr/>
          </p:nvSpPr>
          <p:spPr>
            <a:xfrm>
              <a:off x="5369231" y="1948108"/>
              <a:ext cx="246619" cy="153703"/>
            </a:xfrm>
            <a:custGeom>
              <a:avLst/>
              <a:gdLst/>
              <a:ahLst/>
              <a:cxnLst/>
              <a:rect l="l" t="t" r="r" b="b"/>
              <a:pathLst>
                <a:path w="9449" h="5889" extrusionOk="0">
                  <a:moveTo>
                    <a:pt x="9448" y="0"/>
                  </a:moveTo>
                  <a:lnTo>
                    <a:pt x="1" y="3087"/>
                  </a:lnTo>
                  <a:lnTo>
                    <a:pt x="1" y="5888"/>
                  </a:lnTo>
                  <a:lnTo>
                    <a:pt x="9448" y="5888"/>
                  </a:lnTo>
                  <a:lnTo>
                    <a:pt x="9448" y="0"/>
                  </a:lnTo>
                  <a:close/>
                </a:path>
              </a:pathLst>
            </a:custGeom>
            <a:solidFill>
              <a:srgbClr val="FC9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4"/>
            <p:cNvSpPr/>
            <p:nvPr/>
          </p:nvSpPr>
          <p:spPr>
            <a:xfrm>
              <a:off x="5369231" y="1898988"/>
              <a:ext cx="246619" cy="129482"/>
            </a:xfrm>
            <a:custGeom>
              <a:avLst/>
              <a:gdLst/>
              <a:ahLst/>
              <a:cxnLst/>
              <a:rect l="l" t="t" r="r" b="b"/>
              <a:pathLst>
                <a:path w="9449" h="4961" extrusionOk="0">
                  <a:moveTo>
                    <a:pt x="9448" y="0"/>
                  </a:moveTo>
                  <a:lnTo>
                    <a:pt x="1" y="2159"/>
                  </a:lnTo>
                  <a:lnTo>
                    <a:pt x="1" y="4960"/>
                  </a:lnTo>
                  <a:lnTo>
                    <a:pt x="9448" y="4960"/>
                  </a:lnTo>
                  <a:lnTo>
                    <a:pt x="9448" y="0"/>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5575525" y="1891523"/>
              <a:ext cx="206347" cy="283629"/>
            </a:xfrm>
            <a:custGeom>
              <a:avLst/>
              <a:gdLst/>
              <a:ahLst/>
              <a:cxnLst/>
              <a:rect l="l" t="t" r="r" b="b"/>
              <a:pathLst>
                <a:path w="7906" h="10867" extrusionOk="0">
                  <a:moveTo>
                    <a:pt x="1" y="1"/>
                  </a:moveTo>
                  <a:lnTo>
                    <a:pt x="1" y="10866"/>
                  </a:lnTo>
                  <a:lnTo>
                    <a:pt x="7905" y="10866"/>
                  </a:lnTo>
                  <a:lnTo>
                    <a:pt x="7905" y="247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4"/>
            <p:cNvSpPr/>
            <p:nvPr/>
          </p:nvSpPr>
          <p:spPr>
            <a:xfrm>
              <a:off x="5527345" y="1883380"/>
              <a:ext cx="254527" cy="72662"/>
            </a:xfrm>
            <a:custGeom>
              <a:avLst/>
              <a:gdLst/>
              <a:ahLst/>
              <a:cxnLst/>
              <a:rect l="l" t="t" r="r" b="b"/>
              <a:pathLst>
                <a:path w="9752" h="2784" extrusionOk="0">
                  <a:moveTo>
                    <a:pt x="1847" y="0"/>
                  </a:moveTo>
                  <a:lnTo>
                    <a:pt x="0" y="1392"/>
                  </a:lnTo>
                  <a:lnTo>
                    <a:pt x="1847" y="2784"/>
                  </a:lnTo>
                  <a:lnTo>
                    <a:pt x="9751" y="2784"/>
                  </a:lnTo>
                  <a:lnTo>
                    <a:pt x="9751" y="0"/>
                  </a:lnTo>
                  <a:close/>
                </a:path>
              </a:pathLst>
            </a:custGeom>
            <a:solidFill>
              <a:srgbClr val="FC9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4"/>
            <p:cNvSpPr/>
            <p:nvPr/>
          </p:nvSpPr>
          <p:spPr>
            <a:xfrm>
              <a:off x="5369231" y="1883380"/>
              <a:ext cx="206321" cy="72662"/>
            </a:xfrm>
            <a:custGeom>
              <a:avLst/>
              <a:gdLst/>
              <a:ahLst/>
              <a:cxnLst/>
              <a:rect l="l" t="t" r="r" b="b"/>
              <a:pathLst>
                <a:path w="7905" h="2784" extrusionOk="0">
                  <a:moveTo>
                    <a:pt x="1" y="0"/>
                  </a:moveTo>
                  <a:lnTo>
                    <a:pt x="1" y="2784"/>
                  </a:lnTo>
                  <a:lnTo>
                    <a:pt x="7905" y="2784"/>
                  </a:lnTo>
                  <a:lnTo>
                    <a:pt x="7905" y="0"/>
                  </a:lnTo>
                  <a:close/>
                </a:path>
              </a:pathLst>
            </a:custGeom>
            <a:solidFill>
              <a:srgbClr val="FC9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4"/>
            <p:cNvSpPr/>
            <p:nvPr/>
          </p:nvSpPr>
          <p:spPr>
            <a:xfrm>
              <a:off x="5709418" y="2040554"/>
              <a:ext cx="24247" cy="50086"/>
            </a:xfrm>
            <a:custGeom>
              <a:avLst/>
              <a:gdLst/>
              <a:ahLst/>
              <a:cxnLst/>
              <a:rect l="l" t="t" r="r" b="b"/>
              <a:pathLst>
                <a:path w="929" h="1919" extrusionOk="0">
                  <a:moveTo>
                    <a:pt x="1" y="0"/>
                  </a:moveTo>
                  <a:lnTo>
                    <a:pt x="1" y="1918"/>
                  </a:lnTo>
                  <a:lnTo>
                    <a:pt x="928" y="1918"/>
                  </a:lnTo>
                  <a:lnTo>
                    <a:pt x="9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74"/>
          <p:cNvGrpSpPr/>
          <p:nvPr/>
        </p:nvGrpSpPr>
        <p:grpSpPr>
          <a:xfrm>
            <a:off x="6079177" y="1762537"/>
            <a:ext cx="339953" cy="412615"/>
            <a:chOff x="6079177" y="1762537"/>
            <a:chExt cx="339953" cy="412615"/>
          </a:xfrm>
        </p:grpSpPr>
        <p:sp>
          <p:nvSpPr>
            <p:cNvPr id="2347" name="Google Shape;2347;p74"/>
            <p:cNvSpPr/>
            <p:nvPr/>
          </p:nvSpPr>
          <p:spPr>
            <a:xfrm>
              <a:off x="6168570" y="2034029"/>
              <a:ext cx="250560" cy="141123"/>
            </a:xfrm>
            <a:custGeom>
              <a:avLst/>
              <a:gdLst/>
              <a:ahLst/>
              <a:cxnLst/>
              <a:rect l="l" t="t" r="r" b="b"/>
              <a:pathLst>
                <a:path w="9600" h="5407" extrusionOk="0">
                  <a:moveTo>
                    <a:pt x="1" y="0"/>
                  </a:moveTo>
                  <a:lnTo>
                    <a:pt x="3088" y="5406"/>
                  </a:lnTo>
                  <a:lnTo>
                    <a:pt x="9600" y="5406"/>
                  </a:lnTo>
                  <a:lnTo>
                    <a:pt x="9600" y="3087"/>
                  </a:lnTo>
                  <a:lnTo>
                    <a:pt x="1"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4"/>
            <p:cNvSpPr/>
            <p:nvPr/>
          </p:nvSpPr>
          <p:spPr>
            <a:xfrm>
              <a:off x="6168570" y="1762537"/>
              <a:ext cx="250560" cy="141123"/>
            </a:xfrm>
            <a:custGeom>
              <a:avLst/>
              <a:gdLst/>
              <a:ahLst/>
              <a:cxnLst/>
              <a:rect l="l" t="t" r="r" b="b"/>
              <a:pathLst>
                <a:path w="9600" h="5407" extrusionOk="0">
                  <a:moveTo>
                    <a:pt x="3088" y="0"/>
                  </a:moveTo>
                  <a:lnTo>
                    <a:pt x="1" y="5407"/>
                  </a:lnTo>
                  <a:lnTo>
                    <a:pt x="9600" y="2320"/>
                  </a:lnTo>
                  <a:lnTo>
                    <a:pt x="9600"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4"/>
            <p:cNvSpPr/>
            <p:nvPr/>
          </p:nvSpPr>
          <p:spPr>
            <a:xfrm>
              <a:off x="6168570" y="1823063"/>
              <a:ext cx="250560" cy="291537"/>
            </a:xfrm>
            <a:custGeom>
              <a:avLst/>
              <a:gdLst/>
              <a:ahLst/>
              <a:cxnLst/>
              <a:rect l="l" t="t" r="r" b="b"/>
              <a:pathLst>
                <a:path w="9600" h="11170" extrusionOk="0">
                  <a:moveTo>
                    <a:pt x="1" y="1"/>
                  </a:moveTo>
                  <a:lnTo>
                    <a:pt x="1" y="11170"/>
                  </a:lnTo>
                  <a:lnTo>
                    <a:pt x="9600" y="11170"/>
                  </a:lnTo>
                  <a:lnTo>
                    <a:pt x="9136" y="9707"/>
                  </a:lnTo>
                  <a:lnTo>
                    <a:pt x="9136" y="1464"/>
                  </a:lnTo>
                  <a:lnTo>
                    <a:pt x="96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6079177" y="1762537"/>
              <a:ext cx="169989" cy="132979"/>
            </a:xfrm>
            <a:custGeom>
              <a:avLst/>
              <a:gdLst/>
              <a:ahLst/>
              <a:cxnLst/>
              <a:rect l="l" t="t" r="r" b="b"/>
              <a:pathLst>
                <a:path w="6513" h="5095" extrusionOk="0">
                  <a:moveTo>
                    <a:pt x="0" y="0"/>
                  </a:moveTo>
                  <a:lnTo>
                    <a:pt x="0" y="2320"/>
                  </a:lnTo>
                  <a:lnTo>
                    <a:pt x="3256" y="5094"/>
                  </a:lnTo>
                  <a:lnTo>
                    <a:pt x="6513" y="2320"/>
                  </a:lnTo>
                  <a:lnTo>
                    <a:pt x="6513"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6079177" y="2042173"/>
              <a:ext cx="169989" cy="132979"/>
            </a:xfrm>
            <a:custGeom>
              <a:avLst/>
              <a:gdLst/>
              <a:ahLst/>
              <a:cxnLst/>
              <a:rect l="l" t="t" r="r" b="b"/>
              <a:pathLst>
                <a:path w="6513" h="5095" extrusionOk="0">
                  <a:moveTo>
                    <a:pt x="3256" y="1"/>
                  </a:moveTo>
                  <a:lnTo>
                    <a:pt x="0" y="2775"/>
                  </a:lnTo>
                  <a:lnTo>
                    <a:pt x="0" y="5094"/>
                  </a:lnTo>
                  <a:lnTo>
                    <a:pt x="6513" y="5094"/>
                  </a:lnTo>
                  <a:lnTo>
                    <a:pt x="6513" y="2775"/>
                  </a:lnTo>
                  <a:lnTo>
                    <a:pt x="3256" y="1"/>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4"/>
            <p:cNvSpPr/>
            <p:nvPr/>
          </p:nvSpPr>
          <p:spPr>
            <a:xfrm>
              <a:off x="6079177" y="1823063"/>
              <a:ext cx="169989" cy="291537"/>
            </a:xfrm>
            <a:custGeom>
              <a:avLst/>
              <a:gdLst/>
              <a:ahLst/>
              <a:cxnLst/>
              <a:rect l="l" t="t" r="r" b="b"/>
              <a:pathLst>
                <a:path w="6513" h="11170" extrusionOk="0">
                  <a:moveTo>
                    <a:pt x="0" y="1"/>
                  </a:moveTo>
                  <a:lnTo>
                    <a:pt x="464" y="1464"/>
                  </a:lnTo>
                  <a:lnTo>
                    <a:pt x="464" y="9707"/>
                  </a:lnTo>
                  <a:lnTo>
                    <a:pt x="0" y="11170"/>
                  </a:lnTo>
                  <a:lnTo>
                    <a:pt x="6513" y="11170"/>
                  </a:lnTo>
                  <a:lnTo>
                    <a:pt x="6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4"/>
            <p:cNvSpPr/>
            <p:nvPr/>
          </p:nvSpPr>
          <p:spPr>
            <a:xfrm>
              <a:off x="6217246" y="1919711"/>
              <a:ext cx="141358" cy="99206"/>
            </a:xfrm>
            <a:custGeom>
              <a:avLst/>
              <a:gdLst/>
              <a:ahLst/>
              <a:cxnLst/>
              <a:rect l="l" t="t" r="r" b="b"/>
              <a:pathLst>
                <a:path w="5416" h="3801" extrusionOk="0">
                  <a:moveTo>
                    <a:pt x="1231" y="0"/>
                  </a:moveTo>
                  <a:lnTo>
                    <a:pt x="0" y="3800"/>
                  </a:lnTo>
                  <a:lnTo>
                    <a:pt x="3462" y="3800"/>
                  </a:lnTo>
                  <a:cubicBezTo>
                    <a:pt x="3604" y="3461"/>
                    <a:pt x="3926" y="3238"/>
                    <a:pt x="4300" y="3238"/>
                  </a:cubicBezTo>
                  <a:lnTo>
                    <a:pt x="5415" y="3238"/>
                  </a:lnTo>
                  <a:lnTo>
                    <a:pt x="54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6139468" y="1919711"/>
              <a:ext cx="109698" cy="99206"/>
            </a:xfrm>
            <a:custGeom>
              <a:avLst/>
              <a:gdLst/>
              <a:ahLst/>
              <a:cxnLst/>
              <a:rect l="l" t="t" r="r" b="b"/>
              <a:pathLst>
                <a:path w="4203" h="3801" extrusionOk="0">
                  <a:moveTo>
                    <a:pt x="1" y="0"/>
                  </a:moveTo>
                  <a:lnTo>
                    <a:pt x="1" y="3238"/>
                  </a:lnTo>
                  <a:lnTo>
                    <a:pt x="1125" y="3238"/>
                  </a:lnTo>
                  <a:cubicBezTo>
                    <a:pt x="1499" y="3238"/>
                    <a:pt x="1821" y="3461"/>
                    <a:pt x="1963" y="3800"/>
                  </a:cubicBezTo>
                  <a:lnTo>
                    <a:pt x="4203" y="3800"/>
                  </a:lnTo>
                  <a:lnTo>
                    <a:pt x="42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4"/>
            <p:cNvSpPr/>
            <p:nvPr/>
          </p:nvSpPr>
          <p:spPr>
            <a:xfrm>
              <a:off x="6216541" y="1991878"/>
              <a:ext cx="89680" cy="86652"/>
            </a:xfrm>
            <a:custGeom>
              <a:avLst/>
              <a:gdLst/>
              <a:ahLst/>
              <a:cxnLst/>
              <a:rect l="l" t="t" r="r" b="b"/>
              <a:pathLst>
                <a:path w="3436" h="3320" extrusionOk="0">
                  <a:moveTo>
                    <a:pt x="1241" y="1"/>
                  </a:moveTo>
                  <a:lnTo>
                    <a:pt x="1" y="1660"/>
                  </a:lnTo>
                  <a:lnTo>
                    <a:pt x="1241" y="3319"/>
                  </a:lnTo>
                  <a:lnTo>
                    <a:pt x="3016" y="3319"/>
                  </a:lnTo>
                  <a:lnTo>
                    <a:pt x="3373" y="1241"/>
                  </a:lnTo>
                  <a:cubicBezTo>
                    <a:pt x="3391" y="1178"/>
                    <a:pt x="3408" y="1107"/>
                    <a:pt x="3435" y="1044"/>
                  </a:cubicBezTo>
                  <a:cubicBezTo>
                    <a:pt x="2909" y="411"/>
                    <a:pt x="2124" y="1"/>
                    <a:pt x="1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4"/>
            <p:cNvSpPr/>
            <p:nvPr/>
          </p:nvSpPr>
          <p:spPr>
            <a:xfrm>
              <a:off x="6191851" y="1991878"/>
              <a:ext cx="57316" cy="86652"/>
            </a:xfrm>
            <a:custGeom>
              <a:avLst/>
              <a:gdLst/>
              <a:ahLst/>
              <a:cxnLst/>
              <a:rect l="l" t="t" r="r" b="b"/>
              <a:pathLst>
                <a:path w="2196" h="3320" extrusionOk="0">
                  <a:moveTo>
                    <a:pt x="2196" y="1"/>
                  </a:moveTo>
                  <a:cubicBezTo>
                    <a:pt x="1312" y="1"/>
                    <a:pt x="518" y="411"/>
                    <a:pt x="1" y="1044"/>
                  </a:cubicBezTo>
                  <a:cubicBezTo>
                    <a:pt x="28" y="1107"/>
                    <a:pt x="46" y="1178"/>
                    <a:pt x="55" y="1241"/>
                  </a:cubicBezTo>
                  <a:lnTo>
                    <a:pt x="411" y="3319"/>
                  </a:lnTo>
                  <a:lnTo>
                    <a:pt x="2196" y="3319"/>
                  </a:lnTo>
                  <a:lnTo>
                    <a:pt x="2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6216541" y="1859159"/>
              <a:ext cx="99441" cy="60578"/>
            </a:xfrm>
            <a:custGeom>
              <a:avLst/>
              <a:gdLst/>
              <a:ahLst/>
              <a:cxnLst/>
              <a:rect l="l" t="t" r="r" b="b"/>
              <a:pathLst>
                <a:path w="3810" h="2321" extrusionOk="0">
                  <a:moveTo>
                    <a:pt x="1232" y="1"/>
                  </a:moveTo>
                  <a:lnTo>
                    <a:pt x="1" y="1160"/>
                  </a:lnTo>
                  <a:lnTo>
                    <a:pt x="1232" y="2320"/>
                  </a:lnTo>
                  <a:lnTo>
                    <a:pt x="3810" y="2320"/>
                  </a:lnTo>
                  <a:lnTo>
                    <a:pt x="38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6285237" y="1859159"/>
              <a:ext cx="73367" cy="60578"/>
            </a:xfrm>
            <a:custGeom>
              <a:avLst/>
              <a:gdLst/>
              <a:ahLst/>
              <a:cxnLst/>
              <a:rect l="l" t="t" r="r" b="b"/>
              <a:pathLst>
                <a:path w="2811" h="2321" extrusionOk="0">
                  <a:moveTo>
                    <a:pt x="1196" y="1"/>
                  </a:moveTo>
                  <a:cubicBezTo>
                    <a:pt x="527" y="1"/>
                    <a:pt x="0" y="563"/>
                    <a:pt x="36" y="1232"/>
                  </a:cubicBezTo>
                  <a:cubicBezTo>
                    <a:pt x="72" y="1829"/>
                    <a:pt x="616" y="2320"/>
                    <a:pt x="1214" y="2320"/>
                  </a:cubicBezTo>
                  <a:lnTo>
                    <a:pt x="2810" y="2320"/>
                  </a:lnTo>
                  <a:lnTo>
                    <a:pt x="28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6181385" y="1859159"/>
              <a:ext cx="67782" cy="60578"/>
            </a:xfrm>
            <a:custGeom>
              <a:avLst/>
              <a:gdLst/>
              <a:ahLst/>
              <a:cxnLst/>
              <a:rect l="l" t="t" r="r" b="b"/>
              <a:pathLst>
                <a:path w="2597" h="2321" extrusionOk="0">
                  <a:moveTo>
                    <a:pt x="1" y="1"/>
                  </a:moveTo>
                  <a:lnTo>
                    <a:pt x="1" y="2320"/>
                  </a:lnTo>
                  <a:lnTo>
                    <a:pt x="2597" y="2320"/>
                  </a:lnTo>
                  <a:lnTo>
                    <a:pt x="25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4"/>
            <p:cNvSpPr/>
            <p:nvPr/>
          </p:nvSpPr>
          <p:spPr>
            <a:xfrm>
              <a:off x="6139468" y="1859159"/>
              <a:ext cx="73602" cy="60578"/>
            </a:xfrm>
            <a:custGeom>
              <a:avLst/>
              <a:gdLst/>
              <a:ahLst/>
              <a:cxnLst/>
              <a:rect l="l" t="t" r="r" b="b"/>
              <a:pathLst>
                <a:path w="2820" h="2321" extrusionOk="0">
                  <a:moveTo>
                    <a:pt x="1" y="1"/>
                  </a:moveTo>
                  <a:lnTo>
                    <a:pt x="1" y="2320"/>
                  </a:lnTo>
                  <a:lnTo>
                    <a:pt x="1624" y="2320"/>
                  </a:lnTo>
                  <a:cubicBezTo>
                    <a:pt x="2285" y="2320"/>
                    <a:pt x="2820" y="1758"/>
                    <a:pt x="2775" y="1089"/>
                  </a:cubicBezTo>
                  <a:cubicBezTo>
                    <a:pt x="2740" y="491"/>
                    <a:pt x="2204"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74"/>
          <p:cNvGrpSpPr/>
          <p:nvPr/>
        </p:nvGrpSpPr>
        <p:grpSpPr>
          <a:xfrm>
            <a:off x="6716226" y="1762537"/>
            <a:ext cx="412850" cy="412615"/>
            <a:chOff x="6716226" y="1762537"/>
            <a:chExt cx="412850" cy="412615"/>
          </a:xfrm>
        </p:grpSpPr>
        <p:sp>
          <p:nvSpPr>
            <p:cNvPr id="2362" name="Google Shape;2362;p74"/>
            <p:cNvSpPr/>
            <p:nvPr/>
          </p:nvSpPr>
          <p:spPr>
            <a:xfrm>
              <a:off x="6801677" y="1762537"/>
              <a:ext cx="327163" cy="312730"/>
            </a:xfrm>
            <a:custGeom>
              <a:avLst/>
              <a:gdLst/>
              <a:ahLst/>
              <a:cxnLst/>
              <a:rect l="l" t="t" r="r" b="b"/>
              <a:pathLst>
                <a:path w="12535" h="11982" extrusionOk="0">
                  <a:moveTo>
                    <a:pt x="4630" y="0"/>
                  </a:moveTo>
                  <a:lnTo>
                    <a:pt x="0" y="11981"/>
                  </a:lnTo>
                  <a:lnTo>
                    <a:pt x="8306" y="11981"/>
                  </a:lnTo>
                  <a:lnTo>
                    <a:pt x="12534" y="9323"/>
                  </a:lnTo>
                  <a:lnTo>
                    <a:pt x="12534" y="5558"/>
                  </a:lnTo>
                  <a:lnTo>
                    <a:pt x="10679" y="3703"/>
                  </a:lnTo>
                  <a:lnTo>
                    <a:pt x="12534" y="1856"/>
                  </a:lnTo>
                  <a:lnTo>
                    <a:pt x="125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6716226" y="1762537"/>
              <a:ext cx="206321" cy="312730"/>
            </a:xfrm>
            <a:custGeom>
              <a:avLst/>
              <a:gdLst/>
              <a:ahLst/>
              <a:cxnLst/>
              <a:rect l="l" t="t" r="r" b="b"/>
              <a:pathLst>
                <a:path w="7905" h="11982" extrusionOk="0">
                  <a:moveTo>
                    <a:pt x="0" y="0"/>
                  </a:moveTo>
                  <a:lnTo>
                    <a:pt x="0" y="1856"/>
                  </a:lnTo>
                  <a:lnTo>
                    <a:pt x="1856" y="3703"/>
                  </a:lnTo>
                  <a:lnTo>
                    <a:pt x="0" y="5558"/>
                  </a:lnTo>
                  <a:lnTo>
                    <a:pt x="0" y="9323"/>
                  </a:lnTo>
                  <a:lnTo>
                    <a:pt x="4220" y="11981"/>
                  </a:lnTo>
                  <a:lnTo>
                    <a:pt x="7904" y="11981"/>
                  </a:lnTo>
                  <a:lnTo>
                    <a:pt x="7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6858262" y="1950901"/>
              <a:ext cx="176514" cy="224251"/>
            </a:xfrm>
            <a:custGeom>
              <a:avLst/>
              <a:gdLst/>
              <a:ahLst/>
              <a:cxnLst/>
              <a:rect l="l" t="t" r="r" b="b"/>
              <a:pathLst>
                <a:path w="6763" h="8592" extrusionOk="0">
                  <a:moveTo>
                    <a:pt x="2485" y="0"/>
                  </a:moveTo>
                  <a:cubicBezTo>
                    <a:pt x="2480" y="0"/>
                    <a:pt x="2476" y="0"/>
                    <a:pt x="2471" y="0"/>
                  </a:cubicBezTo>
                  <a:lnTo>
                    <a:pt x="0" y="4291"/>
                  </a:lnTo>
                  <a:lnTo>
                    <a:pt x="2471" y="8591"/>
                  </a:lnTo>
                  <a:lnTo>
                    <a:pt x="4175" y="8591"/>
                  </a:lnTo>
                  <a:lnTo>
                    <a:pt x="6762" y="4764"/>
                  </a:lnTo>
                  <a:lnTo>
                    <a:pt x="5540" y="4158"/>
                  </a:lnTo>
                  <a:cubicBezTo>
                    <a:pt x="6181" y="2092"/>
                    <a:pt x="4637" y="0"/>
                    <a:pt x="2485" y="0"/>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4"/>
            <p:cNvSpPr/>
            <p:nvPr/>
          </p:nvSpPr>
          <p:spPr>
            <a:xfrm>
              <a:off x="6810290" y="1950901"/>
              <a:ext cx="112256" cy="224251"/>
            </a:xfrm>
            <a:custGeom>
              <a:avLst/>
              <a:gdLst/>
              <a:ahLst/>
              <a:cxnLst/>
              <a:rect l="l" t="t" r="r" b="b"/>
              <a:pathLst>
                <a:path w="4301" h="8592" extrusionOk="0">
                  <a:moveTo>
                    <a:pt x="4300" y="0"/>
                  </a:moveTo>
                  <a:cubicBezTo>
                    <a:pt x="2132" y="0"/>
                    <a:pt x="589" y="2088"/>
                    <a:pt x="1222" y="4158"/>
                  </a:cubicBezTo>
                  <a:lnTo>
                    <a:pt x="0" y="4764"/>
                  </a:lnTo>
                  <a:lnTo>
                    <a:pt x="2587" y="8591"/>
                  </a:lnTo>
                  <a:lnTo>
                    <a:pt x="4300" y="8591"/>
                  </a:lnTo>
                  <a:lnTo>
                    <a:pt x="4300"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4"/>
            <p:cNvSpPr/>
            <p:nvPr/>
          </p:nvSpPr>
          <p:spPr>
            <a:xfrm>
              <a:off x="6716461" y="2005841"/>
              <a:ext cx="161611" cy="169311"/>
            </a:xfrm>
            <a:custGeom>
              <a:avLst/>
              <a:gdLst/>
              <a:ahLst/>
              <a:cxnLst/>
              <a:rect l="l" t="t" r="r" b="b"/>
              <a:pathLst>
                <a:path w="6192" h="6487" extrusionOk="0">
                  <a:moveTo>
                    <a:pt x="0" y="1"/>
                  </a:moveTo>
                  <a:lnTo>
                    <a:pt x="6191" y="6486"/>
                  </a:lnTo>
                  <a:lnTo>
                    <a:pt x="4800" y="1963"/>
                  </a:lnTo>
                  <a:cubicBezTo>
                    <a:pt x="4443" y="795"/>
                    <a:pt x="3363" y="1"/>
                    <a:pt x="2150" y="1"/>
                  </a:cubicBez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6967230" y="2005841"/>
              <a:ext cx="161846" cy="169311"/>
            </a:xfrm>
            <a:custGeom>
              <a:avLst/>
              <a:gdLst/>
              <a:ahLst/>
              <a:cxnLst/>
              <a:rect l="l" t="t" r="r" b="b"/>
              <a:pathLst>
                <a:path w="6201" h="6487" extrusionOk="0">
                  <a:moveTo>
                    <a:pt x="4050" y="1"/>
                  </a:moveTo>
                  <a:cubicBezTo>
                    <a:pt x="2828" y="1"/>
                    <a:pt x="1758" y="795"/>
                    <a:pt x="1392" y="1963"/>
                  </a:cubicBezTo>
                  <a:lnTo>
                    <a:pt x="0" y="6486"/>
                  </a:lnTo>
                  <a:lnTo>
                    <a:pt x="6200"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6874079" y="1810953"/>
              <a:ext cx="157905" cy="96674"/>
            </a:xfrm>
            <a:custGeom>
              <a:avLst/>
              <a:gdLst/>
              <a:ahLst/>
              <a:cxnLst/>
              <a:rect l="l" t="t" r="r" b="b"/>
              <a:pathLst>
                <a:path w="6050" h="3704" extrusionOk="0">
                  <a:moveTo>
                    <a:pt x="1856" y="1"/>
                  </a:moveTo>
                  <a:lnTo>
                    <a:pt x="1" y="1848"/>
                  </a:lnTo>
                  <a:lnTo>
                    <a:pt x="1856" y="3703"/>
                  </a:lnTo>
                  <a:lnTo>
                    <a:pt x="6049" y="3703"/>
                  </a:lnTo>
                  <a:lnTo>
                    <a:pt x="6049"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6982576" y="1810953"/>
              <a:ext cx="146264" cy="96674"/>
            </a:xfrm>
            <a:custGeom>
              <a:avLst/>
              <a:gdLst/>
              <a:ahLst/>
              <a:cxnLst/>
              <a:rect l="l" t="t" r="r" b="b"/>
              <a:pathLst>
                <a:path w="5604" h="3704" extrusionOk="0">
                  <a:moveTo>
                    <a:pt x="1892" y="1"/>
                  </a:moveTo>
                  <a:cubicBezTo>
                    <a:pt x="848" y="1"/>
                    <a:pt x="1" y="875"/>
                    <a:pt x="45" y="1937"/>
                  </a:cubicBezTo>
                  <a:cubicBezTo>
                    <a:pt x="90" y="2927"/>
                    <a:pt x="929" y="3703"/>
                    <a:pt x="1919" y="3703"/>
                  </a:cubicBezTo>
                  <a:lnTo>
                    <a:pt x="5603" y="3703"/>
                  </a:lnTo>
                  <a:lnTo>
                    <a:pt x="5603" y="1"/>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6812848" y="1810953"/>
              <a:ext cx="109698" cy="96674"/>
            </a:xfrm>
            <a:custGeom>
              <a:avLst/>
              <a:gdLst/>
              <a:ahLst/>
              <a:cxnLst/>
              <a:rect l="l" t="t" r="r" b="b"/>
              <a:pathLst>
                <a:path w="4203" h="3704" extrusionOk="0">
                  <a:moveTo>
                    <a:pt x="0" y="1"/>
                  </a:moveTo>
                  <a:lnTo>
                    <a:pt x="0" y="3703"/>
                  </a:lnTo>
                  <a:lnTo>
                    <a:pt x="4202" y="3703"/>
                  </a:lnTo>
                  <a:lnTo>
                    <a:pt x="4202"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4"/>
            <p:cNvSpPr/>
            <p:nvPr/>
          </p:nvSpPr>
          <p:spPr>
            <a:xfrm>
              <a:off x="6716226" y="1810953"/>
              <a:ext cx="146238" cy="96674"/>
            </a:xfrm>
            <a:custGeom>
              <a:avLst/>
              <a:gdLst/>
              <a:ahLst/>
              <a:cxnLst/>
              <a:rect l="l" t="t" r="r" b="b"/>
              <a:pathLst>
                <a:path w="5603" h="3704" extrusionOk="0">
                  <a:moveTo>
                    <a:pt x="0" y="1"/>
                  </a:moveTo>
                  <a:lnTo>
                    <a:pt x="0" y="3703"/>
                  </a:lnTo>
                  <a:lnTo>
                    <a:pt x="3702" y="3703"/>
                  </a:lnTo>
                  <a:cubicBezTo>
                    <a:pt x="4755" y="3703"/>
                    <a:pt x="5603" y="2829"/>
                    <a:pt x="5558" y="1767"/>
                  </a:cubicBezTo>
                  <a:cubicBezTo>
                    <a:pt x="5513" y="777"/>
                    <a:pt x="4675" y="1"/>
                    <a:pt x="3676" y="1"/>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4"/>
          <p:cNvGrpSpPr/>
          <p:nvPr/>
        </p:nvGrpSpPr>
        <p:grpSpPr>
          <a:xfrm>
            <a:off x="7389815" y="1762537"/>
            <a:ext cx="412615" cy="412615"/>
            <a:chOff x="7389815" y="1762537"/>
            <a:chExt cx="412615" cy="412615"/>
          </a:xfrm>
        </p:grpSpPr>
        <p:sp>
          <p:nvSpPr>
            <p:cNvPr id="2373" name="Google Shape;2373;p74"/>
            <p:cNvSpPr/>
            <p:nvPr/>
          </p:nvSpPr>
          <p:spPr>
            <a:xfrm>
              <a:off x="7571914" y="2102490"/>
              <a:ext cx="132953" cy="24221"/>
            </a:xfrm>
            <a:custGeom>
              <a:avLst/>
              <a:gdLst/>
              <a:ahLst/>
              <a:cxnLst/>
              <a:rect l="l" t="t" r="r" b="b"/>
              <a:pathLst>
                <a:path w="5094" h="928" extrusionOk="0">
                  <a:moveTo>
                    <a:pt x="928" y="0"/>
                  </a:moveTo>
                  <a:lnTo>
                    <a:pt x="0" y="464"/>
                  </a:lnTo>
                  <a:lnTo>
                    <a:pt x="928" y="928"/>
                  </a:lnTo>
                  <a:lnTo>
                    <a:pt x="5094" y="928"/>
                  </a:lnTo>
                  <a:lnTo>
                    <a:pt x="5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7487377" y="2102490"/>
              <a:ext cx="108759" cy="24221"/>
            </a:xfrm>
            <a:custGeom>
              <a:avLst/>
              <a:gdLst/>
              <a:ahLst/>
              <a:cxnLst/>
              <a:rect l="l" t="t" r="r" b="b"/>
              <a:pathLst>
                <a:path w="4167" h="928" extrusionOk="0">
                  <a:moveTo>
                    <a:pt x="1" y="0"/>
                  </a:moveTo>
                  <a:lnTo>
                    <a:pt x="1" y="928"/>
                  </a:lnTo>
                  <a:lnTo>
                    <a:pt x="4167" y="928"/>
                  </a:lnTo>
                  <a:lnTo>
                    <a:pt x="41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4"/>
            <p:cNvSpPr/>
            <p:nvPr/>
          </p:nvSpPr>
          <p:spPr>
            <a:xfrm>
              <a:off x="7460598" y="1762537"/>
              <a:ext cx="270605" cy="157200"/>
            </a:xfrm>
            <a:custGeom>
              <a:avLst/>
              <a:gdLst/>
              <a:ahLst/>
              <a:cxnLst/>
              <a:rect l="l" t="t" r="r" b="b"/>
              <a:pathLst>
                <a:path w="10368" h="6023" extrusionOk="0">
                  <a:moveTo>
                    <a:pt x="5184" y="0"/>
                  </a:moveTo>
                  <a:lnTo>
                    <a:pt x="1" y="6022"/>
                  </a:lnTo>
                  <a:lnTo>
                    <a:pt x="10367" y="6022"/>
                  </a:lnTo>
                  <a:lnTo>
                    <a:pt x="9555" y="1526"/>
                  </a:lnTo>
                  <a:cubicBezTo>
                    <a:pt x="9395" y="643"/>
                    <a:pt x="8627" y="0"/>
                    <a:pt x="7726" y="0"/>
                  </a:cubicBezTo>
                  <a:close/>
                </a:path>
              </a:pathLst>
            </a:custGeom>
            <a:solidFill>
              <a:srgbClr val="4DE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4"/>
            <p:cNvSpPr/>
            <p:nvPr/>
          </p:nvSpPr>
          <p:spPr>
            <a:xfrm>
              <a:off x="7460833" y="1762537"/>
              <a:ext cx="135302" cy="157200"/>
            </a:xfrm>
            <a:custGeom>
              <a:avLst/>
              <a:gdLst/>
              <a:ahLst/>
              <a:cxnLst/>
              <a:rect l="l" t="t" r="r" b="b"/>
              <a:pathLst>
                <a:path w="5184" h="6023" extrusionOk="0">
                  <a:moveTo>
                    <a:pt x="2641" y="0"/>
                  </a:moveTo>
                  <a:cubicBezTo>
                    <a:pt x="1740" y="0"/>
                    <a:pt x="973" y="643"/>
                    <a:pt x="813" y="1526"/>
                  </a:cubicBezTo>
                  <a:lnTo>
                    <a:pt x="1" y="6022"/>
                  </a:lnTo>
                  <a:lnTo>
                    <a:pt x="5184" y="6022"/>
                  </a:lnTo>
                  <a:lnTo>
                    <a:pt x="5184" y="0"/>
                  </a:lnTo>
                  <a:close/>
                </a:path>
              </a:pathLst>
            </a:custGeom>
            <a:solidFill>
              <a:srgbClr val="4DE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4"/>
            <p:cNvSpPr/>
            <p:nvPr/>
          </p:nvSpPr>
          <p:spPr>
            <a:xfrm>
              <a:off x="7451071" y="2016334"/>
              <a:ext cx="48442" cy="158819"/>
            </a:xfrm>
            <a:custGeom>
              <a:avLst/>
              <a:gdLst/>
              <a:ahLst/>
              <a:cxnLst/>
              <a:rect l="l" t="t" r="r" b="b"/>
              <a:pathLst>
                <a:path w="1856" h="6085" extrusionOk="0">
                  <a:moveTo>
                    <a:pt x="0" y="0"/>
                  </a:moveTo>
                  <a:lnTo>
                    <a:pt x="0" y="6084"/>
                  </a:lnTo>
                  <a:lnTo>
                    <a:pt x="1856" y="6084"/>
                  </a:lnTo>
                  <a:lnTo>
                    <a:pt x="1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7692757" y="2016334"/>
              <a:ext cx="48442" cy="158819"/>
            </a:xfrm>
            <a:custGeom>
              <a:avLst/>
              <a:gdLst/>
              <a:ahLst/>
              <a:cxnLst/>
              <a:rect l="l" t="t" r="r" b="b"/>
              <a:pathLst>
                <a:path w="1856" h="6085" extrusionOk="0">
                  <a:moveTo>
                    <a:pt x="0" y="0"/>
                  </a:moveTo>
                  <a:lnTo>
                    <a:pt x="0" y="6084"/>
                  </a:lnTo>
                  <a:lnTo>
                    <a:pt x="1856" y="6084"/>
                  </a:lnTo>
                  <a:lnTo>
                    <a:pt x="1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7451071" y="1931796"/>
              <a:ext cx="290128" cy="132979"/>
            </a:xfrm>
            <a:custGeom>
              <a:avLst/>
              <a:gdLst/>
              <a:ahLst/>
              <a:cxnLst/>
              <a:rect l="l" t="t" r="r" b="b"/>
              <a:pathLst>
                <a:path w="11116" h="5095" extrusionOk="0">
                  <a:moveTo>
                    <a:pt x="0" y="1"/>
                  </a:moveTo>
                  <a:lnTo>
                    <a:pt x="5558" y="5095"/>
                  </a:lnTo>
                  <a:lnTo>
                    <a:pt x="9260" y="5095"/>
                  </a:lnTo>
                  <a:cubicBezTo>
                    <a:pt x="10286" y="5095"/>
                    <a:pt x="11116" y="4265"/>
                    <a:pt x="11116" y="3239"/>
                  </a:cubicBezTo>
                  <a:lnTo>
                    <a:pt x="11116" y="1"/>
                  </a:lnTo>
                  <a:close/>
                </a:path>
              </a:pathLst>
            </a:custGeom>
            <a:solidFill>
              <a:srgbClr val="4DE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4"/>
            <p:cNvSpPr/>
            <p:nvPr/>
          </p:nvSpPr>
          <p:spPr>
            <a:xfrm>
              <a:off x="7451071" y="1931796"/>
              <a:ext cx="145064" cy="132979"/>
            </a:xfrm>
            <a:custGeom>
              <a:avLst/>
              <a:gdLst/>
              <a:ahLst/>
              <a:cxnLst/>
              <a:rect l="l" t="t" r="r" b="b"/>
              <a:pathLst>
                <a:path w="5558" h="5095" extrusionOk="0">
                  <a:moveTo>
                    <a:pt x="0" y="1"/>
                  </a:moveTo>
                  <a:lnTo>
                    <a:pt x="0" y="3239"/>
                  </a:lnTo>
                  <a:cubicBezTo>
                    <a:pt x="0" y="4265"/>
                    <a:pt x="830" y="5095"/>
                    <a:pt x="1856" y="5095"/>
                  </a:cubicBezTo>
                  <a:lnTo>
                    <a:pt x="5558" y="5095"/>
                  </a:lnTo>
                  <a:lnTo>
                    <a:pt x="5558" y="1"/>
                  </a:lnTo>
                  <a:close/>
                </a:path>
              </a:pathLst>
            </a:custGeom>
            <a:solidFill>
              <a:srgbClr val="4DE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4"/>
            <p:cNvSpPr/>
            <p:nvPr/>
          </p:nvSpPr>
          <p:spPr>
            <a:xfrm>
              <a:off x="7499487" y="1943906"/>
              <a:ext cx="96648" cy="72454"/>
            </a:xfrm>
            <a:custGeom>
              <a:avLst/>
              <a:gdLst/>
              <a:ahLst/>
              <a:cxnLst/>
              <a:rect l="l" t="t" r="r" b="b"/>
              <a:pathLst>
                <a:path w="3703" h="2776" extrusionOk="0">
                  <a:moveTo>
                    <a:pt x="1" y="1"/>
                  </a:moveTo>
                  <a:lnTo>
                    <a:pt x="1" y="2775"/>
                  </a:lnTo>
                  <a:lnTo>
                    <a:pt x="2311" y="2775"/>
                  </a:lnTo>
                  <a:lnTo>
                    <a:pt x="37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7596109" y="1943906"/>
              <a:ext cx="96674" cy="72454"/>
            </a:xfrm>
            <a:custGeom>
              <a:avLst/>
              <a:gdLst/>
              <a:ahLst/>
              <a:cxnLst/>
              <a:rect l="l" t="t" r="r" b="b"/>
              <a:pathLst>
                <a:path w="3704" h="2776" extrusionOk="0">
                  <a:moveTo>
                    <a:pt x="1" y="1"/>
                  </a:moveTo>
                  <a:lnTo>
                    <a:pt x="1393" y="2775"/>
                  </a:lnTo>
                  <a:lnTo>
                    <a:pt x="3703" y="2775"/>
                  </a:lnTo>
                  <a:lnTo>
                    <a:pt x="37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7559804" y="1943906"/>
              <a:ext cx="72662" cy="72454"/>
            </a:xfrm>
            <a:custGeom>
              <a:avLst/>
              <a:gdLst/>
              <a:ahLst/>
              <a:cxnLst/>
              <a:rect l="l" t="t" r="r" b="b"/>
              <a:pathLst>
                <a:path w="2784" h="2776" extrusionOk="0">
                  <a:moveTo>
                    <a:pt x="0" y="1"/>
                  </a:moveTo>
                  <a:lnTo>
                    <a:pt x="1392" y="2775"/>
                  </a:lnTo>
                  <a:lnTo>
                    <a:pt x="2784" y="2775"/>
                  </a:lnTo>
                  <a:lnTo>
                    <a:pt x="27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7559804" y="1943906"/>
              <a:ext cx="36331" cy="72454"/>
            </a:xfrm>
            <a:custGeom>
              <a:avLst/>
              <a:gdLst/>
              <a:ahLst/>
              <a:cxnLst/>
              <a:rect l="l" t="t" r="r" b="b"/>
              <a:pathLst>
                <a:path w="1392" h="2776" extrusionOk="0">
                  <a:moveTo>
                    <a:pt x="0" y="1"/>
                  </a:moveTo>
                  <a:lnTo>
                    <a:pt x="0" y="2775"/>
                  </a:lnTo>
                  <a:lnTo>
                    <a:pt x="1392" y="2775"/>
                  </a:lnTo>
                  <a:lnTo>
                    <a:pt x="13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7523473" y="1895491"/>
              <a:ext cx="278957" cy="72662"/>
            </a:xfrm>
            <a:custGeom>
              <a:avLst/>
              <a:gdLst/>
              <a:ahLst/>
              <a:cxnLst/>
              <a:rect l="l" t="t" r="r" b="b"/>
              <a:pathLst>
                <a:path w="10688" h="2784" extrusionOk="0">
                  <a:moveTo>
                    <a:pt x="2784" y="0"/>
                  </a:moveTo>
                  <a:lnTo>
                    <a:pt x="0" y="1392"/>
                  </a:lnTo>
                  <a:lnTo>
                    <a:pt x="2784" y="2784"/>
                  </a:lnTo>
                  <a:lnTo>
                    <a:pt x="10688" y="2784"/>
                  </a:lnTo>
                  <a:lnTo>
                    <a:pt x="106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4"/>
            <p:cNvSpPr/>
            <p:nvPr/>
          </p:nvSpPr>
          <p:spPr>
            <a:xfrm>
              <a:off x="7389815" y="1895491"/>
              <a:ext cx="206321" cy="72662"/>
            </a:xfrm>
            <a:custGeom>
              <a:avLst/>
              <a:gdLst/>
              <a:ahLst/>
              <a:cxnLst/>
              <a:rect l="l" t="t" r="r" b="b"/>
              <a:pathLst>
                <a:path w="7905" h="2784" extrusionOk="0">
                  <a:moveTo>
                    <a:pt x="1" y="0"/>
                  </a:moveTo>
                  <a:lnTo>
                    <a:pt x="1" y="2784"/>
                  </a:lnTo>
                  <a:lnTo>
                    <a:pt x="7905" y="2784"/>
                  </a:lnTo>
                  <a:lnTo>
                    <a:pt x="79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74"/>
          <p:cNvGrpSpPr/>
          <p:nvPr/>
        </p:nvGrpSpPr>
        <p:grpSpPr>
          <a:xfrm>
            <a:off x="1328560" y="2359288"/>
            <a:ext cx="412380" cy="412615"/>
            <a:chOff x="1328560" y="2359288"/>
            <a:chExt cx="412380" cy="412615"/>
          </a:xfrm>
        </p:grpSpPr>
        <p:sp>
          <p:nvSpPr>
            <p:cNvPr id="2388" name="Google Shape;2388;p74"/>
            <p:cNvSpPr/>
            <p:nvPr/>
          </p:nvSpPr>
          <p:spPr>
            <a:xfrm>
              <a:off x="1486412" y="2638949"/>
              <a:ext cx="238450" cy="72662"/>
            </a:xfrm>
            <a:custGeom>
              <a:avLst/>
              <a:gdLst/>
              <a:ahLst/>
              <a:cxnLst/>
              <a:rect l="l" t="t" r="r" b="b"/>
              <a:pathLst>
                <a:path w="9136" h="2784" extrusionOk="0">
                  <a:moveTo>
                    <a:pt x="1847" y="0"/>
                  </a:moveTo>
                  <a:lnTo>
                    <a:pt x="1" y="1392"/>
                  </a:lnTo>
                  <a:lnTo>
                    <a:pt x="1847" y="2783"/>
                  </a:lnTo>
                  <a:lnTo>
                    <a:pt x="9136" y="2783"/>
                  </a:lnTo>
                  <a:lnTo>
                    <a:pt x="9136"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4"/>
            <p:cNvSpPr/>
            <p:nvPr/>
          </p:nvSpPr>
          <p:spPr>
            <a:xfrm>
              <a:off x="1344611" y="2638949"/>
              <a:ext cx="190034" cy="72662"/>
            </a:xfrm>
            <a:custGeom>
              <a:avLst/>
              <a:gdLst/>
              <a:ahLst/>
              <a:cxnLst/>
              <a:rect l="l" t="t" r="r" b="b"/>
              <a:pathLst>
                <a:path w="7281" h="2784" extrusionOk="0">
                  <a:moveTo>
                    <a:pt x="1" y="0"/>
                  </a:moveTo>
                  <a:lnTo>
                    <a:pt x="1" y="2783"/>
                  </a:lnTo>
                  <a:lnTo>
                    <a:pt x="7280" y="2783"/>
                  </a:lnTo>
                  <a:lnTo>
                    <a:pt x="7280"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4"/>
            <p:cNvSpPr/>
            <p:nvPr/>
          </p:nvSpPr>
          <p:spPr>
            <a:xfrm>
              <a:off x="1485708" y="2359523"/>
              <a:ext cx="239389" cy="243356"/>
            </a:xfrm>
            <a:custGeom>
              <a:avLst/>
              <a:gdLst/>
              <a:ahLst/>
              <a:cxnLst/>
              <a:rect l="l" t="t" r="r" b="b"/>
              <a:pathLst>
                <a:path w="9172" h="9324" extrusionOk="0">
                  <a:moveTo>
                    <a:pt x="1856" y="1"/>
                  </a:moveTo>
                  <a:lnTo>
                    <a:pt x="1" y="1152"/>
                  </a:lnTo>
                  <a:lnTo>
                    <a:pt x="1856" y="2311"/>
                  </a:lnTo>
                  <a:lnTo>
                    <a:pt x="3480" y="2311"/>
                  </a:lnTo>
                  <a:lnTo>
                    <a:pt x="3480" y="4167"/>
                  </a:lnTo>
                  <a:lnTo>
                    <a:pt x="1856" y="4167"/>
                  </a:lnTo>
                  <a:lnTo>
                    <a:pt x="1" y="6745"/>
                  </a:lnTo>
                  <a:lnTo>
                    <a:pt x="1856" y="9323"/>
                  </a:lnTo>
                  <a:lnTo>
                    <a:pt x="9172" y="9323"/>
                  </a:lnTo>
                  <a:lnTo>
                    <a:pt x="7932" y="5550"/>
                  </a:lnTo>
                  <a:lnTo>
                    <a:pt x="7932" y="2311"/>
                  </a:lnTo>
                  <a:cubicBezTo>
                    <a:pt x="7932" y="1036"/>
                    <a:pt x="6888" y="1"/>
                    <a:pt x="5612" y="1"/>
                  </a:cubicBez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4"/>
            <p:cNvSpPr/>
            <p:nvPr/>
          </p:nvSpPr>
          <p:spPr>
            <a:xfrm>
              <a:off x="1344611" y="2359288"/>
              <a:ext cx="190034" cy="243591"/>
            </a:xfrm>
            <a:custGeom>
              <a:avLst/>
              <a:gdLst/>
              <a:ahLst/>
              <a:cxnLst/>
              <a:rect l="l" t="t" r="r" b="b"/>
              <a:pathLst>
                <a:path w="7281" h="9333" extrusionOk="0">
                  <a:moveTo>
                    <a:pt x="3551" y="1"/>
                  </a:moveTo>
                  <a:cubicBezTo>
                    <a:pt x="2267" y="1"/>
                    <a:pt x="1232" y="1045"/>
                    <a:pt x="1232" y="2320"/>
                  </a:cubicBezTo>
                  <a:lnTo>
                    <a:pt x="1232" y="5559"/>
                  </a:lnTo>
                  <a:lnTo>
                    <a:pt x="1" y="9332"/>
                  </a:lnTo>
                  <a:lnTo>
                    <a:pt x="7280" y="9332"/>
                  </a:lnTo>
                  <a:lnTo>
                    <a:pt x="7280" y="4176"/>
                  </a:lnTo>
                  <a:lnTo>
                    <a:pt x="5648" y="4176"/>
                  </a:lnTo>
                  <a:lnTo>
                    <a:pt x="5648" y="2320"/>
                  </a:lnTo>
                  <a:lnTo>
                    <a:pt x="7280" y="2320"/>
                  </a:lnTo>
                  <a:lnTo>
                    <a:pt x="7280"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4"/>
            <p:cNvSpPr/>
            <p:nvPr/>
          </p:nvSpPr>
          <p:spPr>
            <a:xfrm>
              <a:off x="1328560" y="2480287"/>
              <a:ext cx="48207" cy="291615"/>
            </a:xfrm>
            <a:custGeom>
              <a:avLst/>
              <a:gdLst/>
              <a:ahLst/>
              <a:cxnLst/>
              <a:rect l="l" t="t" r="r" b="b"/>
              <a:pathLst>
                <a:path w="1847" h="11173" extrusionOk="0">
                  <a:moveTo>
                    <a:pt x="934" y="1"/>
                  </a:moveTo>
                  <a:cubicBezTo>
                    <a:pt x="909" y="1"/>
                    <a:pt x="883" y="2"/>
                    <a:pt x="857" y="4"/>
                  </a:cubicBezTo>
                  <a:cubicBezTo>
                    <a:pt x="384" y="40"/>
                    <a:pt x="0" y="468"/>
                    <a:pt x="0" y="941"/>
                  </a:cubicBezTo>
                  <a:lnTo>
                    <a:pt x="0" y="11173"/>
                  </a:lnTo>
                  <a:lnTo>
                    <a:pt x="1847" y="11173"/>
                  </a:lnTo>
                  <a:lnTo>
                    <a:pt x="1847" y="923"/>
                  </a:lnTo>
                  <a:cubicBezTo>
                    <a:pt x="1847" y="413"/>
                    <a:pt x="1443" y="1"/>
                    <a:pt x="934" y="1"/>
                  </a:cubicBez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4"/>
            <p:cNvSpPr/>
            <p:nvPr/>
          </p:nvSpPr>
          <p:spPr>
            <a:xfrm>
              <a:off x="1692707" y="2480287"/>
              <a:ext cx="48233" cy="291615"/>
            </a:xfrm>
            <a:custGeom>
              <a:avLst/>
              <a:gdLst/>
              <a:ahLst/>
              <a:cxnLst/>
              <a:rect l="l" t="t" r="r" b="b"/>
              <a:pathLst>
                <a:path w="1848" h="11173" extrusionOk="0">
                  <a:moveTo>
                    <a:pt x="935" y="1"/>
                  </a:moveTo>
                  <a:cubicBezTo>
                    <a:pt x="909" y="1"/>
                    <a:pt x="883" y="2"/>
                    <a:pt x="857" y="4"/>
                  </a:cubicBezTo>
                  <a:cubicBezTo>
                    <a:pt x="384" y="40"/>
                    <a:pt x="1" y="468"/>
                    <a:pt x="1" y="941"/>
                  </a:cubicBezTo>
                  <a:lnTo>
                    <a:pt x="1" y="11173"/>
                  </a:lnTo>
                  <a:lnTo>
                    <a:pt x="1847" y="11173"/>
                  </a:lnTo>
                  <a:lnTo>
                    <a:pt x="1847" y="923"/>
                  </a:lnTo>
                  <a:cubicBezTo>
                    <a:pt x="1847" y="413"/>
                    <a:pt x="1443" y="1"/>
                    <a:pt x="935" y="1"/>
                  </a:cubicBez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74"/>
          <p:cNvGrpSpPr/>
          <p:nvPr/>
        </p:nvGrpSpPr>
        <p:grpSpPr>
          <a:xfrm>
            <a:off x="2001913" y="2359288"/>
            <a:ext cx="412615" cy="412615"/>
            <a:chOff x="2001913" y="2359288"/>
            <a:chExt cx="412615" cy="412615"/>
          </a:xfrm>
        </p:grpSpPr>
        <p:sp>
          <p:nvSpPr>
            <p:cNvPr id="2395" name="Google Shape;2395;p74"/>
            <p:cNvSpPr/>
            <p:nvPr/>
          </p:nvSpPr>
          <p:spPr>
            <a:xfrm>
              <a:off x="2366087" y="2617286"/>
              <a:ext cx="24247" cy="154616"/>
            </a:xfrm>
            <a:custGeom>
              <a:avLst/>
              <a:gdLst/>
              <a:ahLst/>
              <a:cxnLst/>
              <a:rect l="l" t="t" r="r" b="b"/>
              <a:pathLst>
                <a:path w="929" h="5924" extrusionOk="0">
                  <a:moveTo>
                    <a:pt x="0" y="0"/>
                  </a:moveTo>
                  <a:lnTo>
                    <a:pt x="0" y="5924"/>
                  </a:lnTo>
                  <a:lnTo>
                    <a:pt x="928" y="5924"/>
                  </a:lnTo>
                  <a:lnTo>
                    <a:pt x="928" y="123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4"/>
            <p:cNvSpPr/>
            <p:nvPr/>
          </p:nvSpPr>
          <p:spPr>
            <a:xfrm>
              <a:off x="2026134" y="2617286"/>
              <a:ext cx="24247" cy="154616"/>
            </a:xfrm>
            <a:custGeom>
              <a:avLst/>
              <a:gdLst/>
              <a:ahLst/>
              <a:cxnLst/>
              <a:rect l="l" t="t" r="r" b="b"/>
              <a:pathLst>
                <a:path w="929" h="5924" extrusionOk="0">
                  <a:moveTo>
                    <a:pt x="928" y="0"/>
                  </a:moveTo>
                  <a:lnTo>
                    <a:pt x="1" y="1231"/>
                  </a:lnTo>
                  <a:lnTo>
                    <a:pt x="1" y="5924"/>
                  </a:lnTo>
                  <a:lnTo>
                    <a:pt x="928" y="5924"/>
                  </a:lnTo>
                  <a:lnTo>
                    <a:pt x="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4"/>
            <p:cNvSpPr/>
            <p:nvPr/>
          </p:nvSpPr>
          <p:spPr>
            <a:xfrm>
              <a:off x="2085042" y="2359288"/>
              <a:ext cx="246384" cy="157200"/>
            </a:xfrm>
            <a:custGeom>
              <a:avLst/>
              <a:gdLst/>
              <a:ahLst/>
              <a:cxnLst/>
              <a:rect l="l" t="t" r="r" b="b"/>
              <a:pathLst>
                <a:path w="9440" h="6023" extrusionOk="0">
                  <a:moveTo>
                    <a:pt x="4720" y="1"/>
                  </a:moveTo>
                  <a:lnTo>
                    <a:pt x="1" y="6023"/>
                  </a:lnTo>
                  <a:lnTo>
                    <a:pt x="9439" y="6023"/>
                  </a:lnTo>
                  <a:lnTo>
                    <a:pt x="8627" y="1526"/>
                  </a:lnTo>
                  <a:cubicBezTo>
                    <a:pt x="8467" y="643"/>
                    <a:pt x="7699" y="1"/>
                    <a:pt x="6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2085042" y="2359288"/>
              <a:ext cx="123192" cy="157200"/>
            </a:xfrm>
            <a:custGeom>
              <a:avLst/>
              <a:gdLst/>
              <a:ahLst/>
              <a:cxnLst/>
              <a:rect l="l" t="t" r="r" b="b"/>
              <a:pathLst>
                <a:path w="4720" h="6023" extrusionOk="0">
                  <a:moveTo>
                    <a:pt x="2641" y="1"/>
                  </a:moveTo>
                  <a:cubicBezTo>
                    <a:pt x="1740" y="1"/>
                    <a:pt x="973" y="643"/>
                    <a:pt x="812" y="1526"/>
                  </a:cubicBezTo>
                  <a:lnTo>
                    <a:pt x="1" y="6023"/>
                  </a:lnTo>
                  <a:lnTo>
                    <a:pt x="4720" y="6023"/>
                  </a:lnTo>
                  <a:lnTo>
                    <a:pt x="47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4"/>
            <p:cNvSpPr/>
            <p:nvPr/>
          </p:nvSpPr>
          <p:spPr>
            <a:xfrm>
              <a:off x="2075254" y="2613319"/>
              <a:ext cx="48468" cy="158584"/>
            </a:xfrm>
            <a:custGeom>
              <a:avLst/>
              <a:gdLst/>
              <a:ahLst/>
              <a:cxnLst/>
              <a:rect l="l" t="t" r="r" b="b"/>
              <a:pathLst>
                <a:path w="1857" h="6076" extrusionOk="0">
                  <a:moveTo>
                    <a:pt x="1" y="1"/>
                  </a:moveTo>
                  <a:lnTo>
                    <a:pt x="1" y="6076"/>
                  </a:lnTo>
                  <a:lnTo>
                    <a:pt x="1856" y="6076"/>
                  </a:lnTo>
                  <a:lnTo>
                    <a:pt x="1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4"/>
            <p:cNvSpPr/>
            <p:nvPr/>
          </p:nvSpPr>
          <p:spPr>
            <a:xfrm>
              <a:off x="2292746" y="2613319"/>
              <a:ext cx="48442" cy="158584"/>
            </a:xfrm>
            <a:custGeom>
              <a:avLst/>
              <a:gdLst/>
              <a:ahLst/>
              <a:cxnLst/>
              <a:rect l="l" t="t" r="r" b="b"/>
              <a:pathLst>
                <a:path w="1856" h="6076" extrusionOk="0">
                  <a:moveTo>
                    <a:pt x="0" y="1"/>
                  </a:moveTo>
                  <a:lnTo>
                    <a:pt x="0" y="6076"/>
                  </a:lnTo>
                  <a:lnTo>
                    <a:pt x="1856" y="6076"/>
                  </a:lnTo>
                  <a:lnTo>
                    <a:pt x="1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4"/>
            <p:cNvSpPr/>
            <p:nvPr/>
          </p:nvSpPr>
          <p:spPr>
            <a:xfrm>
              <a:off x="2026134" y="2528572"/>
              <a:ext cx="364199" cy="120869"/>
            </a:xfrm>
            <a:custGeom>
              <a:avLst/>
              <a:gdLst/>
              <a:ahLst/>
              <a:cxnLst/>
              <a:rect l="l" t="t" r="r" b="b"/>
              <a:pathLst>
                <a:path w="13954" h="4631" extrusionOk="0">
                  <a:moveTo>
                    <a:pt x="1" y="0"/>
                  </a:moveTo>
                  <a:lnTo>
                    <a:pt x="6977" y="4630"/>
                  </a:lnTo>
                  <a:lnTo>
                    <a:pt x="13953" y="4630"/>
                  </a:lnTo>
                  <a:lnTo>
                    <a:pt x="13953"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2026134" y="2528572"/>
              <a:ext cx="182100" cy="120869"/>
            </a:xfrm>
            <a:custGeom>
              <a:avLst/>
              <a:gdLst/>
              <a:ahLst/>
              <a:cxnLst/>
              <a:rect l="l" t="t" r="r" b="b"/>
              <a:pathLst>
                <a:path w="6977" h="4631" extrusionOk="0">
                  <a:moveTo>
                    <a:pt x="1" y="0"/>
                  </a:moveTo>
                  <a:lnTo>
                    <a:pt x="1" y="4630"/>
                  </a:lnTo>
                  <a:lnTo>
                    <a:pt x="6977" y="4630"/>
                  </a:lnTo>
                  <a:lnTo>
                    <a:pt x="6977"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p:nvPr/>
          </p:nvSpPr>
          <p:spPr>
            <a:xfrm>
              <a:off x="2135572" y="2492241"/>
              <a:ext cx="278957" cy="72688"/>
            </a:xfrm>
            <a:custGeom>
              <a:avLst/>
              <a:gdLst/>
              <a:ahLst/>
              <a:cxnLst/>
              <a:rect l="l" t="t" r="r" b="b"/>
              <a:pathLst>
                <a:path w="10688" h="2785" extrusionOk="0">
                  <a:moveTo>
                    <a:pt x="2784" y="1"/>
                  </a:moveTo>
                  <a:lnTo>
                    <a:pt x="0" y="1392"/>
                  </a:lnTo>
                  <a:lnTo>
                    <a:pt x="2784" y="2784"/>
                  </a:lnTo>
                  <a:lnTo>
                    <a:pt x="10688" y="2784"/>
                  </a:lnTo>
                  <a:lnTo>
                    <a:pt x="10688"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4"/>
            <p:cNvSpPr/>
            <p:nvPr/>
          </p:nvSpPr>
          <p:spPr>
            <a:xfrm>
              <a:off x="2001913" y="2492241"/>
              <a:ext cx="206320" cy="72688"/>
            </a:xfrm>
            <a:custGeom>
              <a:avLst/>
              <a:gdLst/>
              <a:ahLst/>
              <a:cxnLst/>
              <a:rect l="l" t="t" r="r" b="b"/>
              <a:pathLst>
                <a:path w="7905" h="2785" extrusionOk="0">
                  <a:moveTo>
                    <a:pt x="1" y="1"/>
                  </a:moveTo>
                  <a:lnTo>
                    <a:pt x="1" y="2784"/>
                  </a:lnTo>
                  <a:lnTo>
                    <a:pt x="7905" y="2784"/>
                  </a:lnTo>
                  <a:lnTo>
                    <a:pt x="7905"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74"/>
          <p:cNvGrpSpPr/>
          <p:nvPr/>
        </p:nvGrpSpPr>
        <p:grpSpPr>
          <a:xfrm>
            <a:off x="2724649" y="2359288"/>
            <a:ext cx="314140" cy="412615"/>
            <a:chOff x="2724649" y="2359288"/>
            <a:chExt cx="314140" cy="412615"/>
          </a:xfrm>
        </p:grpSpPr>
        <p:sp>
          <p:nvSpPr>
            <p:cNvPr id="2406" name="Google Shape;2406;p74"/>
            <p:cNvSpPr/>
            <p:nvPr/>
          </p:nvSpPr>
          <p:spPr>
            <a:xfrm>
              <a:off x="2857602" y="2709941"/>
              <a:ext cx="120869" cy="24247"/>
            </a:xfrm>
            <a:custGeom>
              <a:avLst/>
              <a:gdLst/>
              <a:ahLst/>
              <a:cxnLst/>
              <a:rect l="l" t="t" r="r" b="b"/>
              <a:pathLst>
                <a:path w="4631" h="929" extrusionOk="0">
                  <a:moveTo>
                    <a:pt x="919" y="1"/>
                  </a:moveTo>
                  <a:lnTo>
                    <a:pt x="1" y="465"/>
                  </a:lnTo>
                  <a:lnTo>
                    <a:pt x="919" y="929"/>
                  </a:lnTo>
                  <a:lnTo>
                    <a:pt x="4631" y="929"/>
                  </a:lnTo>
                  <a:lnTo>
                    <a:pt x="46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4"/>
            <p:cNvSpPr/>
            <p:nvPr/>
          </p:nvSpPr>
          <p:spPr>
            <a:xfrm>
              <a:off x="2784966" y="2709941"/>
              <a:ext cx="96648" cy="24247"/>
            </a:xfrm>
            <a:custGeom>
              <a:avLst/>
              <a:gdLst/>
              <a:ahLst/>
              <a:cxnLst/>
              <a:rect l="l" t="t" r="r" b="b"/>
              <a:pathLst>
                <a:path w="3703" h="929" extrusionOk="0">
                  <a:moveTo>
                    <a:pt x="0" y="1"/>
                  </a:moveTo>
                  <a:lnTo>
                    <a:pt x="0" y="929"/>
                  </a:lnTo>
                  <a:lnTo>
                    <a:pt x="3702" y="929"/>
                  </a:lnTo>
                  <a:lnTo>
                    <a:pt x="37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4"/>
            <p:cNvSpPr/>
            <p:nvPr/>
          </p:nvSpPr>
          <p:spPr>
            <a:xfrm>
              <a:off x="2724649" y="2625194"/>
              <a:ext cx="72454" cy="146708"/>
            </a:xfrm>
            <a:custGeom>
              <a:avLst/>
              <a:gdLst/>
              <a:ahLst/>
              <a:cxnLst/>
              <a:rect l="l" t="t" r="r" b="b"/>
              <a:pathLst>
                <a:path w="2776" h="5621" extrusionOk="0">
                  <a:moveTo>
                    <a:pt x="2775" y="1"/>
                  </a:moveTo>
                  <a:lnTo>
                    <a:pt x="1" y="1856"/>
                  </a:lnTo>
                  <a:lnTo>
                    <a:pt x="1" y="5621"/>
                  </a:lnTo>
                  <a:lnTo>
                    <a:pt x="2775" y="5621"/>
                  </a:lnTo>
                  <a:lnTo>
                    <a:pt x="2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4"/>
            <p:cNvSpPr/>
            <p:nvPr/>
          </p:nvSpPr>
          <p:spPr>
            <a:xfrm>
              <a:off x="2966335" y="2625194"/>
              <a:ext cx="72454" cy="146708"/>
            </a:xfrm>
            <a:custGeom>
              <a:avLst/>
              <a:gdLst/>
              <a:ahLst/>
              <a:cxnLst/>
              <a:rect l="l" t="t" r="r" b="b"/>
              <a:pathLst>
                <a:path w="2776" h="5621" extrusionOk="0">
                  <a:moveTo>
                    <a:pt x="1" y="1"/>
                  </a:moveTo>
                  <a:lnTo>
                    <a:pt x="1" y="5621"/>
                  </a:lnTo>
                  <a:lnTo>
                    <a:pt x="2775" y="5621"/>
                  </a:lnTo>
                  <a:lnTo>
                    <a:pt x="2775" y="1856"/>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4"/>
            <p:cNvSpPr/>
            <p:nvPr/>
          </p:nvSpPr>
          <p:spPr>
            <a:xfrm>
              <a:off x="2760745" y="2359288"/>
              <a:ext cx="278043" cy="314374"/>
            </a:xfrm>
            <a:custGeom>
              <a:avLst/>
              <a:gdLst/>
              <a:ahLst/>
              <a:cxnLst/>
              <a:rect l="l" t="t" r="r" b="b"/>
              <a:pathLst>
                <a:path w="10653" h="12045" extrusionOk="0">
                  <a:moveTo>
                    <a:pt x="4630" y="1"/>
                  </a:moveTo>
                  <a:lnTo>
                    <a:pt x="0" y="6023"/>
                  </a:lnTo>
                  <a:lnTo>
                    <a:pt x="4630" y="12044"/>
                  </a:lnTo>
                  <a:lnTo>
                    <a:pt x="10652" y="12044"/>
                  </a:lnTo>
                  <a:lnTo>
                    <a:pt x="10652"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4"/>
            <p:cNvSpPr/>
            <p:nvPr/>
          </p:nvSpPr>
          <p:spPr>
            <a:xfrm>
              <a:off x="2724649" y="2359523"/>
              <a:ext cx="156965" cy="314140"/>
            </a:xfrm>
            <a:custGeom>
              <a:avLst/>
              <a:gdLst/>
              <a:ahLst/>
              <a:cxnLst/>
              <a:rect l="l" t="t" r="r" b="b"/>
              <a:pathLst>
                <a:path w="6014" h="12036" extrusionOk="0">
                  <a:moveTo>
                    <a:pt x="1" y="1"/>
                  </a:moveTo>
                  <a:lnTo>
                    <a:pt x="1" y="12035"/>
                  </a:lnTo>
                  <a:lnTo>
                    <a:pt x="6013" y="12035"/>
                  </a:lnTo>
                  <a:lnTo>
                    <a:pt x="6013" y="1"/>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4"/>
            <p:cNvSpPr/>
            <p:nvPr/>
          </p:nvSpPr>
          <p:spPr>
            <a:xfrm>
              <a:off x="2793109" y="2407729"/>
              <a:ext cx="197473" cy="217491"/>
            </a:xfrm>
            <a:custGeom>
              <a:avLst/>
              <a:gdLst/>
              <a:ahLst/>
              <a:cxnLst/>
              <a:rect l="l" t="t" r="r" b="b"/>
              <a:pathLst>
                <a:path w="7566" h="8333" extrusionOk="0">
                  <a:moveTo>
                    <a:pt x="3390" y="0"/>
                  </a:moveTo>
                  <a:lnTo>
                    <a:pt x="0" y="4167"/>
                  </a:lnTo>
                  <a:lnTo>
                    <a:pt x="3390" y="8333"/>
                  </a:lnTo>
                  <a:lnTo>
                    <a:pt x="7566" y="8333"/>
                  </a:lnTo>
                  <a:lnTo>
                    <a:pt x="75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4"/>
            <p:cNvSpPr/>
            <p:nvPr/>
          </p:nvSpPr>
          <p:spPr>
            <a:xfrm>
              <a:off x="2772855" y="2407729"/>
              <a:ext cx="108759" cy="217491"/>
            </a:xfrm>
            <a:custGeom>
              <a:avLst/>
              <a:gdLst/>
              <a:ahLst/>
              <a:cxnLst/>
              <a:rect l="l" t="t" r="r" b="b"/>
              <a:pathLst>
                <a:path w="4167" h="8333" extrusionOk="0">
                  <a:moveTo>
                    <a:pt x="0" y="0"/>
                  </a:moveTo>
                  <a:lnTo>
                    <a:pt x="0" y="8333"/>
                  </a:lnTo>
                  <a:lnTo>
                    <a:pt x="4166" y="8333"/>
                  </a:lnTo>
                  <a:lnTo>
                    <a:pt x="4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74"/>
          <p:cNvGrpSpPr/>
          <p:nvPr/>
        </p:nvGrpSpPr>
        <p:grpSpPr>
          <a:xfrm>
            <a:off x="3348908" y="2384448"/>
            <a:ext cx="412615" cy="362555"/>
            <a:chOff x="3348908" y="2384448"/>
            <a:chExt cx="412615" cy="362555"/>
          </a:xfrm>
        </p:grpSpPr>
        <p:sp>
          <p:nvSpPr>
            <p:cNvPr id="2415" name="Google Shape;2415;p74"/>
            <p:cNvSpPr/>
            <p:nvPr/>
          </p:nvSpPr>
          <p:spPr>
            <a:xfrm>
              <a:off x="3445531" y="2674550"/>
              <a:ext cx="219110" cy="72454"/>
            </a:xfrm>
            <a:custGeom>
              <a:avLst/>
              <a:gdLst/>
              <a:ahLst/>
              <a:cxnLst/>
              <a:rect l="l" t="t" r="r" b="b"/>
              <a:pathLst>
                <a:path w="8395" h="2776" extrusionOk="0">
                  <a:moveTo>
                    <a:pt x="0" y="1"/>
                  </a:moveTo>
                  <a:lnTo>
                    <a:pt x="4202" y="2775"/>
                  </a:lnTo>
                  <a:lnTo>
                    <a:pt x="8395" y="2775"/>
                  </a:lnTo>
                  <a:lnTo>
                    <a:pt x="8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3445531" y="2674550"/>
              <a:ext cx="109698" cy="72454"/>
            </a:xfrm>
            <a:custGeom>
              <a:avLst/>
              <a:gdLst/>
              <a:ahLst/>
              <a:cxnLst/>
              <a:rect l="l" t="t" r="r" b="b"/>
              <a:pathLst>
                <a:path w="4203" h="2776" extrusionOk="0">
                  <a:moveTo>
                    <a:pt x="0" y="1"/>
                  </a:moveTo>
                  <a:lnTo>
                    <a:pt x="0" y="2775"/>
                  </a:lnTo>
                  <a:lnTo>
                    <a:pt x="4202" y="2775"/>
                  </a:lnTo>
                  <a:lnTo>
                    <a:pt x="42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4"/>
            <p:cNvSpPr/>
            <p:nvPr/>
          </p:nvSpPr>
          <p:spPr>
            <a:xfrm>
              <a:off x="3394061" y="2384448"/>
              <a:ext cx="367462" cy="157200"/>
            </a:xfrm>
            <a:custGeom>
              <a:avLst/>
              <a:gdLst/>
              <a:ahLst/>
              <a:cxnLst/>
              <a:rect l="l" t="t" r="r" b="b"/>
              <a:pathLst>
                <a:path w="14079" h="6023" extrusionOk="0">
                  <a:moveTo>
                    <a:pt x="6174" y="0"/>
                  </a:moveTo>
                  <a:lnTo>
                    <a:pt x="1" y="6022"/>
                  </a:lnTo>
                  <a:lnTo>
                    <a:pt x="12838" y="6022"/>
                  </a:lnTo>
                  <a:lnTo>
                    <a:pt x="14078"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4"/>
            <p:cNvSpPr/>
            <p:nvPr/>
          </p:nvSpPr>
          <p:spPr>
            <a:xfrm>
              <a:off x="3394061" y="2541622"/>
              <a:ext cx="367462" cy="156939"/>
            </a:xfrm>
            <a:custGeom>
              <a:avLst/>
              <a:gdLst/>
              <a:ahLst/>
              <a:cxnLst/>
              <a:rect l="l" t="t" r="r" b="b"/>
              <a:pathLst>
                <a:path w="14079" h="6013" extrusionOk="0">
                  <a:moveTo>
                    <a:pt x="1" y="0"/>
                  </a:moveTo>
                  <a:lnTo>
                    <a:pt x="6174" y="6013"/>
                  </a:lnTo>
                  <a:lnTo>
                    <a:pt x="14078" y="6013"/>
                  </a:lnTo>
                  <a:lnTo>
                    <a:pt x="12838"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4"/>
            <p:cNvSpPr/>
            <p:nvPr/>
          </p:nvSpPr>
          <p:spPr>
            <a:xfrm>
              <a:off x="3604323" y="2384448"/>
              <a:ext cx="157200" cy="314114"/>
            </a:xfrm>
            <a:custGeom>
              <a:avLst/>
              <a:gdLst/>
              <a:ahLst/>
              <a:cxnLst/>
              <a:rect l="l" t="t" r="r" b="b"/>
              <a:pathLst>
                <a:path w="6023" h="12035" extrusionOk="0">
                  <a:moveTo>
                    <a:pt x="6022" y="0"/>
                  </a:moveTo>
                  <a:lnTo>
                    <a:pt x="0" y="6022"/>
                  </a:lnTo>
                  <a:lnTo>
                    <a:pt x="6022" y="12035"/>
                  </a:lnTo>
                  <a:lnTo>
                    <a:pt x="6022" y="0"/>
                  </a:lnTo>
                  <a:close/>
                </a:path>
              </a:pathLst>
            </a:custGeom>
            <a:solidFill>
              <a:srgbClr val="FC9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4"/>
            <p:cNvSpPr/>
            <p:nvPr/>
          </p:nvSpPr>
          <p:spPr>
            <a:xfrm>
              <a:off x="3348908" y="2384448"/>
              <a:ext cx="206321" cy="157200"/>
            </a:xfrm>
            <a:custGeom>
              <a:avLst/>
              <a:gdLst/>
              <a:ahLst/>
              <a:cxnLst/>
              <a:rect l="l" t="t" r="r" b="b"/>
              <a:pathLst>
                <a:path w="7905" h="6023" extrusionOk="0">
                  <a:moveTo>
                    <a:pt x="0" y="0"/>
                  </a:moveTo>
                  <a:lnTo>
                    <a:pt x="1231" y="6022"/>
                  </a:lnTo>
                  <a:lnTo>
                    <a:pt x="7904" y="6022"/>
                  </a:lnTo>
                  <a:lnTo>
                    <a:pt x="7904"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4"/>
            <p:cNvSpPr/>
            <p:nvPr/>
          </p:nvSpPr>
          <p:spPr>
            <a:xfrm>
              <a:off x="3348908" y="2541622"/>
              <a:ext cx="206321" cy="156939"/>
            </a:xfrm>
            <a:custGeom>
              <a:avLst/>
              <a:gdLst/>
              <a:ahLst/>
              <a:cxnLst/>
              <a:rect l="l" t="t" r="r" b="b"/>
              <a:pathLst>
                <a:path w="7905" h="6013" extrusionOk="0">
                  <a:moveTo>
                    <a:pt x="1231" y="0"/>
                  </a:moveTo>
                  <a:lnTo>
                    <a:pt x="0" y="6013"/>
                  </a:lnTo>
                  <a:lnTo>
                    <a:pt x="7904" y="6013"/>
                  </a:lnTo>
                  <a:lnTo>
                    <a:pt x="7904" y="0"/>
                  </a:lnTo>
                  <a:close/>
                </a:path>
              </a:pathLst>
            </a:custGeom>
            <a:solidFill>
              <a:srgbClr val="FCB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3348908" y="2384448"/>
              <a:ext cx="157174" cy="314114"/>
            </a:xfrm>
            <a:custGeom>
              <a:avLst/>
              <a:gdLst/>
              <a:ahLst/>
              <a:cxnLst/>
              <a:rect l="l" t="t" r="r" b="b"/>
              <a:pathLst>
                <a:path w="6022" h="12035" extrusionOk="0">
                  <a:moveTo>
                    <a:pt x="0" y="0"/>
                  </a:moveTo>
                  <a:lnTo>
                    <a:pt x="0" y="12035"/>
                  </a:lnTo>
                  <a:lnTo>
                    <a:pt x="6022" y="6022"/>
                  </a:lnTo>
                  <a:lnTo>
                    <a:pt x="0" y="0"/>
                  </a:lnTo>
                  <a:close/>
                </a:path>
              </a:pathLst>
            </a:custGeom>
            <a:solidFill>
              <a:srgbClr val="FC9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4"/>
            <p:cNvSpPr/>
            <p:nvPr/>
          </p:nvSpPr>
          <p:spPr>
            <a:xfrm>
              <a:off x="3426425" y="2432655"/>
              <a:ext cx="286656" cy="217726"/>
            </a:xfrm>
            <a:custGeom>
              <a:avLst/>
              <a:gdLst/>
              <a:ahLst/>
              <a:cxnLst/>
              <a:rect l="l" t="t" r="r" b="b"/>
              <a:pathLst>
                <a:path w="10983" h="8342" extrusionOk="0">
                  <a:moveTo>
                    <a:pt x="4934" y="0"/>
                  </a:moveTo>
                  <a:lnTo>
                    <a:pt x="1" y="4175"/>
                  </a:lnTo>
                  <a:lnTo>
                    <a:pt x="4934" y="8341"/>
                  </a:lnTo>
                  <a:lnTo>
                    <a:pt x="10983" y="8341"/>
                  </a:lnTo>
                  <a:lnTo>
                    <a:pt x="10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4"/>
            <p:cNvSpPr/>
            <p:nvPr/>
          </p:nvSpPr>
          <p:spPr>
            <a:xfrm>
              <a:off x="3397324" y="2432655"/>
              <a:ext cx="157905" cy="217726"/>
            </a:xfrm>
            <a:custGeom>
              <a:avLst/>
              <a:gdLst/>
              <a:ahLst/>
              <a:cxnLst/>
              <a:rect l="l" t="t" r="r" b="b"/>
              <a:pathLst>
                <a:path w="6050" h="8342" extrusionOk="0">
                  <a:moveTo>
                    <a:pt x="1" y="0"/>
                  </a:moveTo>
                  <a:lnTo>
                    <a:pt x="1" y="8341"/>
                  </a:lnTo>
                  <a:lnTo>
                    <a:pt x="6049" y="8341"/>
                  </a:lnTo>
                  <a:lnTo>
                    <a:pt x="6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 name="Google Shape;2425;p74"/>
          <p:cNvGrpSpPr/>
          <p:nvPr/>
        </p:nvGrpSpPr>
        <p:grpSpPr>
          <a:xfrm>
            <a:off x="4071617" y="2359288"/>
            <a:ext cx="314140" cy="412615"/>
            <a:chOff x="4071617" y="2359288"/>
            <a:chExt cx="314140" cy="412615"/>
          </a:xfrm>
        </p:grpSpPr>
        <p:sp>
          <p:nvSpPr>
            <p:cNvPr id="2426" name="Google Shape;2426;p74"/>
            <p:cNvSpPr/>
            <p:nvPr/>
          </p:nvSpPr>
          <p:spPr>
            <a:xfrm>
              <a:off x="4071617" y="2431950"/>
              <a:ext cx="84564" cy="124810"/>
            </a:xfrm>
            <a:custGeom>
              <a:avLst/>
              <a:gdLst/>
              <a:ahLst/>
              <a:cxnLst/>
              <a:rect l="l" t="t" r="r" b="b"/>
              <a:pathLst>
                <a:path w="3240" h="4782" extrusionOk="0">
                  <a:moveTo>
                    <a:pt x="1848" y="0"/>
                  </a:moveTo>
                  <a:cubicBezTo>
                    <a:pt x="831" y="0"/>
                    <a:pt x="1" y="830"/>
                    <a:pt x="1" y="1856"/>
                  </a:cubicBezTo>
                  <a:lnTo>
                    <a:pt x="1" y="3239"/>
                  </a:lnTo>
                  <a:lnTo>
                    <a:pt x="3239" y="4782"/>
                  </a:lnTo>
                  <a:lnTo>
                    <a:pt x="3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4"/>
            <p:cNvSpPr/>
            <p:nvPr/>
          </p:nvSpPr>
          <p:spPr>
            <a:xfrm>
              <a:off x="4301219" y="2431950"/>
              <a:ext cx="84538" cy="124810"/>
            </a:xfrm>
            <a:custGeom>
              <a:avLst/>
              <a:gdLst/>
              <a:ahLst/>
              <a:cxnLst/>
              <a:rect l="l" t="t" r="r" b="b"/>
              <a:pathLst>
                <a:path w="3239" h="4782" extrusionOk="0">
                  <a:moveTo>
                    <a:pt x="0" y="0"/>
                  </a:moveTo>
                  <a:lnTo>
                    <a:pt x="0" y="4782"/>
                  </a:lnTo>
                  <a:lnTo>
                    <a:pt x="3238" y="3239"/>
                  </a:lnTo>
                  <a:lnTo>
                    <a:pt x="3238" y="1856"/>
                  </a:lnTo>
                  <a:cubicBezTo>
                    <a:pt x="3238" y="830"/>
                    <a:pt x="2409" y="0"/>
                    <a:pt x="1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4"/>
            <p:cNvSpPr/>
            <p:nvPr/>
          </p:nvSpPr>
          <p:spPr>
            <a:xfrm>
              <a:off x="4252777" y="2359288"/>
              <a:ext cx="116902" cy="278043"/>
            </a:xfrm>
            <a:custGeom>
              <a:avLst/>
              <a:gdLst/>
              <a:ahLst/>
              <a:cxnLst/>
              <a:rect l="l" t="t" r="r" b="b"/>
              <a:pathLst>
                <a:path w="4479" h="10653" extrusionOk="0">
                  <a:moveTo>
                    <a:pt x="1160" y="1"/>
                  </a:moveTo>
                  <a:lnTo>
                    <a:pt x="1" y="625"/>
                  </a:lnTo>
                  <a:lnTo>
                    <a:pt x="1" y="10653"/>
                  </a:lnTo>
                  <a:lnTo>
                    <a:pt x="4479" y="10653"/>
                  </a:lnTo>
                  <a:lnTo>
                    <a:pt x="3248" y="7263"/>
                  </a:lnTo>
                  <a:lnTo>
                    <a:pt x="32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4"/>
            <p:cNvSpPr/>
            <p:nvPr/>
          </p:nvSpPr>
          <p:spPr>
            <a:xfrm>
              <a:off x="4157773" y="2395619"/>
              <a:ext cx="87122" cy="241712"/>
            </a:xfrm>
            <a:custGeom>
              <a:avLst/>
              <a:gdLst/>
              <a:ahLst/>
              <a:cxnLst/>
              <a:rect l="l" t="t" r="r" b="b"/>
              <a:pathLst>
                <a:path w="3338" h="9261" extrusionOk="0">
                  <a:moveTo>
                    <a:pt x="1" y="1"/>
                  </a:moveTo>
                  <a:lnTo>
                    <a:pt x="1" y="9261"/>
                  </a:lnTo>
                  <a:lnTo>
                    <a:pt x="3337" y="9261"/>
                  </a:lnTo>
                  <a:lnTo>
                    <a:pt x="3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4"/>
            <p:cNvSpPr/>
            <p:nvPr/>
          </p:nvSpPr>
          <p:spPr>
            <a:xfrm>
              <a:off x="4228557" y="2359523"/>
              <a:ext cx="54993" cy="277808"/>
            </a:xfrm>
            <a:custGeom>
              <a:avLst/>
              <a:gdLst/>
              <a:ahLst/>
              <a:cxnLst/>
              <a:rect l="l" t="t" r="r" b="b"/>
              <a:pathLst>
                <a:path w="2107" h="10644" extrusionOk="0">
                  <a:moveTo>
                    <a:pt x="1" y="1"/>
                  </a:moveTo>
                  <a:lnTo>
                    <a:pt x="1" y="10644"/>
                  </a:lnTo>
                  <a:lnTo>
                    <a:pt x="2106" y="10644"/>
                  </a:lnTo>
                  <a:lnTo>
                    <a:pt x="21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4"/>
            <p:cNvSpPr/>
            <p:nvPr/>
          </p:nvSpPr>
          <p:spPr>
            <a:xfrm>
              <a:off x="4087460" y="2359288"/>
              <a:ext cx="87331" cy="278043"/>
            </a:xfrm>
            <a:custGeom>
              <a:avLst/>
              <a:gdLst/>
              <a:ahLst/>
              <a:cxnLst/>
              <a:rect l="l" t="t" r="r" b="b"/>
              <a:pathLst>
                <a:path w="3346" h="10653" extrusionOk="0">
                  <a:moveTo>
                    <a:pt x="1241" y="1"/>
                  </a:moveTo>
                  <a:lnTo>
                    <a:pt x="1241" y="7263"/>
                  </a:lnTo>
                  <a:lnTo>
                    <a:pt x="1" y="10653"/>
                  </a:lnTo>
                  <a:lnTo>
                    <a:pt x="3346" y="10653"/>
                  </a:lnTo>
                  <a:lnTo>
                    <a:pt x="33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4"/>
            <p:cNvSpPr/>
            <p:nvPr/>
          </p:nvSpPr>
          <p:spPr>
            <a:xfrm>
              <a:off x="4180376" y="2516462"/>
              <a:ext cx="205381" cy="193505"/>
            </a:xfrm>
            <a:custGeom>
              <a:avLst/>
              <a:gdLst/>
              <a:ahLst/>
              <a:cxnLst/>
              <a:rect l="l" t="t" r="r" b="b"/>
              <a:pathLst>
                <a:path w="7869" h="7414" extrusionOk="0">
                  <a:moveTo>
                    <a:pt x="1847" y="1"/>
                  </a:moveTo>
                  <a:lnTo>
                    <a:pt x="303" y="928"/>
                  </a:lnTo>
                  <a:lnTo>
                    <a:pt x="1847" y="1856"/>
                  </a:lnTo>
                  <a:lnTo>
                    <a:pt x="5094" y="1856"/>
                  </a:lnTo>
                  <a:cubicBezTo>
                    <a:pt x="5603" y="1856"/>
                    <a:pt x="6022" y="2275"/>
                    <a:pt x="6022" y="2784"/>
                  </a:cubicBezTo>
                  <a:cubicBezTo>
                    <a:pt x="6022" y="3292"/>
                    <a:pt x="5603" y="3712"/>
                    <a:pt x="5094" y="3712"/>
                  </a:cubicBezTo>
                  <a:lnTo>
                    <a:pt x="1847" y="3712"/>
                  </a:lnTo>
                  <a:lnTo>
                    <a:pt x="0" y="7414"/>
                  </a:lnTo>
                  <a:lnTo>
                    <a:pt x="0" y="7414"/>
                  </a:lnTo>
                  <a:lnTo>
                    <a:pt x="7868" y="5558"/>
                  </a:lnTo>
                  <a:lnTo>
                    <a:pt x="7868" y="1"/>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4"/>
            <p:cNvSpPr/>
            <p:nvPr/>
          </p:nvSpPr>
          <p:spPr>
            <a:xfrm>
              <a:off x="4071617" y="2516462"/>
              <a:ext cx="156965" cy="193505"/>
            </a:xfrm>
            <a:custGeom>
              <a:avLst/>
              <a:gdLst/>
              <a:ahLst/>
              <a:cxnLst/>
              <a:rect l="l" t="t" r="r" b="b"/>
              <a:pathLst>
                <a:path w="6014" h="7414" extrusionOk="0">
                  <a:moveTo>
                    <a:pt x="1" y="1"/>
                  </a:moveTo>
                  <a:lnTo>
                    <a:pt x="1" y="5558"/>
                  </a:lnTo>
                  <a:lnTo>
                    <a:pt x="6014" y="7414"/>
                  </a:lnTo>
                  <a:lnTo>
                    <a:pt x="6014" y="3712"/>
                  </a:lnTo>
                  <a:lnTo>
                    <a:pt x="2775" y="3712"/>
                  </a:lnTo>
                  <a:cubicBezTo>
                    <a:pt x="2267" y="3712"/>
                    <a:pt x="1848" y="3292"/>
                    <a:pt x="1848" y="2784"/>
                  </a:cubicBezTo>
                  <a:cubicBezTo>
                    <a:pt x="1848" y="2275"/>
                    <a:pt x="2267" y="1856"/>
                    <a:pt x="2775" y="1856"/>
                  </a:cubicBezTo>
                  <a:lnTo>
                    <a:pt x="6014" y="1856"/>
                  </a:lnTo>
                  <a:lnTo>
                    <a:pt x="6014" y="1"/>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4"/>
            <p:cNvSpPr/>
            <p:nvPr/>
          </p:nvSpPr>
          <p:spPr>
            <a:xfrm>
              <a:off x="4172207" y="2661526"/>
              <a:ext cx="213550" cy="110377"/>
            </a:xfrm>
            <a:custGeom>
              <a:avLst/>
              <a:gdLst/>
              <a:ahLst/>
              <a:cxnLst/>
              <a:rect l="l" t="t" r="r" b="b"/>
              <a:pathLst>
                <a:path w="8182" h="4229" extrusionOk="0">
                  <a:moveTo>
                    <a:pt x="2160" y="0"/>
                  </a:moveTo>
                  <a:lnTo>
                    <a:pt x="1" y="2115"/>
                  </a:lnTo>
                  <a:lnTo>
                    <a:pt x="2160" y="4229"/>
                  </a:lnTo>
                  <a:lnTo>
                    <a:pt x="8181" y="4229"/>
                  </a:lnTo>
                  <a:lnTo>
                    <a:pt x="8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4"/>
            <p:cNvSpPr/>
            <p:nvPr/>
          </p:nvSpPr>
          <p:spPr>
            <a:xfrm>
              <a:off x="4071617" y="2661526"/>
              <a:ext cx="156965" cy="110377"/>
            </a:xfrm>
            <a:custGeom>
              <a:avLst/>
              <a:gdLst/>
              <a:ahLst/>
              <a:cxnLst/>
              <a:rect l="l" t="t" r="r" b="b"/>
              <a:pathLst>
                <a:path w="6014" h="4229" extrusionOk="0">
                  <a:moveTo>
                    <a:pt x="1" y="0"/>
                  </a:moveTo>
                  <a:lnTo>
                    <a:pt x="1" y="4229"/>
                  </a:lnTo>
                  <a:lnTo>
                    <a:pt x="6014" y="4229"/>
                  </a:lnTo>
                  <a:lnTo>
                    <a:pt x="60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74"/>
          <p:cNvGrpSpPr/>
          <p:nvPr/>
        </p:nvGrpSpPr>
        <p:grpSpPr>
          <a:xfrm>
            <a:off x="4695877" y="2359523"/>
            <a:ext cx="412615" cy="412380"/>
            <a:chOff x="4695877" y="2359523"/>
            <a:chExt cx="412615" cy="412380"/>
          </a:xfrm>
        </p:grpSpPr>
        <p:sp>
          <p:nvSpPr>
            <p:cNvPr id="2437" name="Google Shape;2437;p74"/>
            <p:cNvSpPr/>
            <p:nvPr/>
          </p:nvSpPr>
          <p:spPr>
            <a:xfrm>
              <a:off x="5035830" y="2675254"/>
              <a:ext cx="72662" cy="96648"/>
            </a:xfrm>
            <a:custGeom>
              <a:avLst/>
              <a:gdLst/>
              <a:ahLst/>
              <a:cxnLst/>
              <a:rect l="l" t="t" r="r" b="b"/>
              <a:pathLst>
                <a:path w="2784" h="3703" extrusionOk="0">
                  <a:moveTo>
                    <a:pt x="0" y="1"/>
                  </a:moveTo>
                  <a:lnTo>
                    <a:pt x="0" y="3703"/>
                  </a:lnTo>
                  <a:lnTo>
                    <a:pt x="2783" y="3703"/>
                  </a:lnTo>
                  <a:lnTo>
                    <a:pt x="2783" y="185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4"/>
            <p:cNvSpPr/>
            <p:nvPr/>
          </p:nvSpPr>
          <p:spPr>
            <a:xfrm>
              <a:off x="4695877" y="2675254"/>
              <a:ext cx="72428" cy="96648"/>
            </a:xfrm>
            <a:custGeom>
              <a:avLst/>
              <a:gdLst/>
              <a:ahLst/>
              <a:cxnLst/>
              <a:rect l="l" t="t" r="r" b="b"/>
              <a:pathLst>
                <a:path w="2775" h="3703" extrusionOk="0">
                  <a:moveTo>
                    <a:pt x="2775" y="1"/>
                  </a:moveTo>
                  <a:lnTo>
                    <a:pt x="0" y="1856"/>
                  </a:lnTo>
                  <a:lnTo>
                    <a:pt x="0" y="3703"/>
                  </a:lnTo>
                  <a:lnTo>
                    <a:pt x="2775" y="3703"/>
                  </a:lnTo>
                  <a:lnTo>
                    <a:pt x="2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4"/>
            <p:cNvSpPr/>
            <p:nvPr/>
          </p:nvSpPr>
          <p:spPr>
            <a:xfrm>
              <a:off x="4821601" y="2582599"/>
              <a:ext cx="286891" cy="141123"/>
            </a:xfrm>
            <a:custGeom>
              <a:avLst/>
              <a:gdLst/>
              <a:ahLst/>
              <a:cxnLst/>
              <a:rect l="l" t="t" r="r" b="b"/>
              <a:pathLst>
                <a:path w="10992" h="5407" extrusionOk="0">
                  <a:moveTo>
                    <a:pt x="1" y="0"/>
                  </a:moveTo>
                  <a:lnTo>
                    <a:pt x="3087" y="5406"/>
                  </a:lnTo>
                  <a:lnTo>
                    <a:pt x="10991" y="5406"/>
                  </a:lnTo>
                  <a:lnTo>
                    <a:pt x="10991" y="3087"/>
                  </a:lnTo>
                  <a:lnTo>
                    <a:pt x="1"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4"/>
            <p:cNvSpPr/>
            <p:nvPr/>
          </p:nvSpPr>
          <p:spPr>
            <a:xfrm>
              <a:off x="4695877" y="2582599"/>
              <a:ext cx="206321" cy="141123"/>
            </a:xfrm>
            <a:custGeom>
              <a:avLst/>
              <a:gdLst/>
              <a:ahLst/>
              <a:cxnLst/>
              <a:rect l="l" t="t" r="r" b="b"/>
              <a:pathLst>
                <a:path w="7905" h="5407" extrusionOk="0">
                  <a:moveTo>
                    <a:pt x="7904" y="0"/>
                  </a:moveTo>
                  <a:lnTo>
                    <a:pt x="0" y="3087"/>
                  </a:lnTo>
                  <a:lnTo>
                    <a:pt x="0" y="5406"/>
                  </a:lnTo>
                  <a:lnTo>
                    <a:pt x="7904" y="5406"/>
                  </a:lnTo>
                  <a:lnTo>
                    <a:pt x="7904"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4"/>
            <p:cNvSpPr/>
            <p:nvPr/>
          </p:nvSpPr>
          <p:spPr>
            <a:xfrm>
              <a:off x="4821601" y="2359523"/>
              <a:ext cx="286891" cy="303647"/>
            </a:xfrm>
            <a:custGeom>
              <a:avLst/>
              <a:gdLst/>
              <a:ahLst/>
              <a:cxnLst/>
              <a:rect l="l" t="t" r="r" b="b"/>
              <a:pathLst>
                <a:path w="10992" h="11634" extrusionOk="0">
                  <a:moveTo>
                    <a:pt x="3087" y="1"/>
                  </a:moveTo>
                  <a:lnTo>
                    <a:pt x="1" y="5817"/>
                  </a:lnTo>
                  <a:lnTo>
                    <a:pt x="3087" y="11634"/>
                  </a:lnTo>
                  <a:lnTo>
                    <a:pt x="10991" y="11634"/>
                  </a:lnTo>
                  <a:lnTo>
                    <a:pt x="109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4"/>
            <p:cNvSpPr/>
            <p:nvPr/>
          </p:nvSpPr>
          <p:spPr>
            <a:xfrm>
              <a:off x="4695877" y="2359523"/>
              <a:ext cx="206321" cy="303647"/>
            </a:xfrm>
            <a:custGeom>
              <a:avLst/>
              <a:gdLst/>
              <a:ahLst/>
              <a:cxnLst/>
              <a:rect l="l" t="t" r="r" b="b"/>
              <a:pathLst>
                <a:path w="7905" h="11634" extrusionOk="0">
                  <a:moveTo>
                    <a:pt x="0" y="1"/>
                  </a:moveTo>
                  <a:lnTo>
                    <a:pt x="0" y="11634"/>
                  </a:lnTo>
                  <a:lnTo>
                    <a:pt x="7904" y="11634"/>
                  </a:lnTo>
                  <a:lnTo>
                    <a:pt x="79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4"/>
            <p:cNvSpPr/>
            <p:nvPr/>
          </p:nvSpPr>
          <p:spPr>
            <a:xfrm>
              <a:off x="4793439" y="2475015"/>
              <a:ext cx="72662" cy="72454"/>
            </a:xfrm>
            <a:custGeom>
              <a:avLst/>
              <a:gdLst/>
              <a:ahLst/>
              <a:cxnLst/>
              <a:rect l="l" t="t" r="r" b="b"/>
              <a:pathLst>
                <a:path w="2784" h="2776" extrusionOk="0">
                  <a:moveTo>
                    <a:pt x="1392" y="1"/>
                  </a:moveTo>
                  <a:cubicBezTo>
                    <a:pt x="625" y="1"/>
                    <a:pt x="0" y="625"/>
                    <a:pt x="0" y="1392"/>
                  </a:cubicBezTo>
                  <a:cubicBezTo>
                    <a:pt x="0" y="2160"/>
                    <a:pt x="625" y="2775"/>
                    <a:pt x="1392" y="2775"/>
                  </a:cubicBezTo>
                  <a:cubicBezTo>
                    <a:pt x="2159" y="2775"/>
                    <a:pt x="2784" y="2160"/>
                    <a:pt x="2784" y="1392"/>
                  </a:cubicBezTo>
                  <a:cubicBezTo>
                    <a:pt x="2784" y="625"/>
                    <a:pt x="2159" y="1"/>
                    <a:pt x="1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4"/>
            <p:cNvSpPr/>
            <p:nvPr/>
          </p:nvSpPr>
          <p:spPr>
            <a:xfrm>
              <a:off x="4938503" y="2475015"/>
              <a:ext cx="72662" cy="72454"/>
            </a:xfrm>
            <a:custGeom>
              <a:avLst/>
              <a:gdLst/>
              <a:ahLst/>
              <a:cxnLst/>
              <a:rect l="l" t="t" r="r" b="b"/>
              <a:pathLst>
                <a:path w="2784" h="2776" extrusionOk="0">
                  <a:moveTo>
                    <a:pt x="1392" y="1"/>
                  </a:moveTo>
                  <a:cubicBezTo>
                    <a:pt x="624" y="1"/>
                    <a:pt x="0" y="625"/>
                    <a:pt x="0" y="1392"/>
                  </a:cubicBezTo>
                  <a:cubicBezTo>
                    <a:pt x="0" y="2160"/>
                    <a:pt x="624" y="2775"/>
                    <a:pt x="1392" y="2775"/>
                  </a:cubicBezTo>
                  <a:cubicBezTo>
                    <a:pt x="2159" y="2775"/>
                    <a:pt x="2783" y="2160"/>
                    <a:pt x="2783" y="1392"/>
                  </a:cubicBezTo>
                  <a:cubicBezTo>
                    <a:pt x="2783" y="625"/>
                    <a:pt x="2159" y="1"/>
                    <a:pt x="1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74"/>
          <p:cNvGrpSpPr/>
          <p:nvPr/>
        </p:nvGrpSpPr>
        <p:grpSpPr>
          <a:xfrm>
            <a:off x="5369231" y="2359288"/>
            <a:ext cx="412641" cy="412615"/>
            <a:chOff x="5369231" y="2359288"/>
            <a:chExt cx="412641" cy="412615"/>
          </a:xfrm>
        </p:grpSpPr>
        <p:sp>
          <p:nvSpPr>
            <p:cNvPr id="2446" name="Google Shape;2446;p74"/>
            <p:cNvSpPr/>
            <p:nvPr/>
          </p:nvSpPr>
          <p:spPr>
            <a:xfrm>
              <a:off x="5392303" y="2626134"/>
              <a:ext cx="135302" cy="145769"/>
            </a:xfrm>
            <a:custGeom>
              <a:avLst/>
              <a:gdLst/>
              <a:ahLst/>
              <a:cxnLst/>
              <a:rect l="l" t="t" r="r" b="b"/>
              <a:pathLst>
                <a:path w="5184" h="5585" extrusionOk="0">
                  <a:moveTo>
                    <a:pt x="0" y="0"/>
                  </a:moveTo>
                  <a:lnTo>
                    <a:pt x="553" y="5585"/>
                  </a:lnTo>
                  <a:lnTo>
                    <a:pt x="3337" y="5585"/>
                  </a:lnTo>
                  <a:lnTo>
                    <a:pt x="5183"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4"/>
            <p:cNvSpPr/>
            <p:nvPr/>
          </p:nvSpPr>
          <p:spPr>
            <a:xfrm>
              <a:off x="5623732" y="2626134"/>
              <a:ext cx="135302" cy="145769"/>
            </a:xfrm>
            <a:custGeom>
              <a:avLst/>
              <a:gdLst/>
              <a:ahLst/>
              <a:cxnLst/>
              <a:rect l="l" t="t" r="r" b="b"/>
              <a:pathLst>
                <a:path w="5184" h="5585" extrusionOk="0">
                  <a:moveTo>
                    <a:pt x="1" y="0"/>
                  </a:moveTo>
                  <a:lnTo>
                    <a:pt x="1847" y="5585"/>
                  </a:lnTo>
                  <a:lnTo>
                    <a:pt x="4631" y="5585"/>
                  </a:lnTo>
                  <a:lnTo>
                    <a:pt x="5184"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4"/>
            <p:cNvSpPr/>
            <p:nvPr/>
          </p:nvSpPr>
          <p:spPr>
            <a:xfrm>
              <a:off x="5527345" y="2626134"/>
              <a:ext cx="159053" cy="145769"/>
            </a:xfrm>
            <a:custGeom>
              <a:avLst/>
              <a:gdLst/>
              <a:ahLst/>
              <a:cxnLst/>
              <a:rect l="l" t="t" r="r" b="b"/>
              <a:pathLst>
                <a:path w="6094" h="5585" extrusionOk="0">
                  <a:moveTo>
                    <a:pt x="0" y="0"/>
                  </a:moveTo>
                  <a:lnTo>
                    <a:pt x="1847" y="5585"/>
                  </a:lnTo>
                  <a:lnTo>
                    <a:pt x="5540" y="5585"/>
                  </a:lnTo>
                  <a:lnTo>
                    <a:pt x="60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4"/>
            <p:cNvSpPr/>
            <p:nvPr/>
          </p:nvSpPr>
          <p:spPr>
            <a:xfrm>
              <a:off x="5464705" y="2626134"/>
              <a:ext cx="110847" cy="145769"/>
            </a:xfrm>
            <a:custGeom>
              <a:avLst/>
              <a:gdLst/>
              <a:ahLst/>
              <a:cxnLst/>
              <a:rect l="l" t="t" r="r" b="b"/>
              <a:pathLst>
                <a:path w="4247" h="5585" extrusionOk="0">
                  <a:moveTo>
                    <a:pt x="1" y="0"/>
                  </a:moveTo>
                  <a:lnTo>
                    <a:pt x="563" y="5585"/>
                  </a:lnTo>
                  <a:lnTo>
                    <a:pt x="4247" y="5585"/>
                  </a:lnTo>
                  <a:lnTo>
                    <a:pt x="42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4"/>
            <p:cNvSpPr/>
            <p:nvPr/>
          </p:nvSpPr>
          <p:spPr>
            <a:xfrm>
              <a:off x="5527345" y="2577692"/>
              <a:ext cx="254527" cy="72688"/>
            </a:xfrm>
            <a:custGeom>
              <a:avLst/>
              <a:gdLst/>
              <a:ahLst/>
              <a:cxnLst/>
              <a:rect l="l" t="t" r="r" b="b"/>
              <a:pathLst>
                <a:path w="9752" h="2785" extrusionOk="0">
                  <a:moveTo>
                    <a:pt x="1847" y="1"/>
                  </a:moveTo>
                  <a:lnTo>
                    <a:pt x="0" y="1392"/>
                  </a:lnTo>
                  <a:lnTo>
                    <a:pt x="1847" y="2784"/>
                  </a:lnTo>
                  <a:lnTo>
                    <a:pt x="9751" y="2784"/>
                  </a:lnTo>
                  <a:lnTo>
                    <a:pt x="9751" y="1392"/>
                  </a:lnTo>
                  <a:cubicBezTo>
                    <a:pt x="9751" y="625"/>
                    <a:pt x="9127" y="1"/>
                    <a:pt x="8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4"/>
            <p:cNvSpPr/>
            <p:nvPr/>
          </p:nvSpPr>
          <p:spPr>
            <a:xfrm>
              <a:off x="5369231" y="2577692"/>
              <a:ext cx="206321" cy="72688"/>
            </a:xfrm>
            <a:custGeom>
              <a:avLst/>
              <a:gdLst/>
              <a:ahLst/>
              <a:cxnLst/>
              <a:rect l="l" t="t" r="r" b="b"/>
              <a:pathLst>
                <a:path w="7905" h="2785" extrusionOk="0">
                  <a:moveTo>
                    <a:pt x="1393" y="1"/>
                  </a:moveTo>
                  <a:cubicBezTo>
                    <a:pt x="625" y="1"/>
                    <a:pt x="1" y="625"/>
                    <a:pt x="1" y="1392"/>
                  </a:cubicBezTo>
                  <a:lnTo>
                    <a:pt x="1" y="2784"/>
                  </a:lnTo>
                  <a:lnTo>
                    <a:pt x="7905" y="2784"/>
                  </a:lnTo>
                  <a:lnTo>
                    <a:pt x="79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4"/>
            <p:cNvSpPr/>
            <p:nvPr/>
          </p:nvSpPr>
          <p:spPr>
            <a:xfrm>
              <a:off x="5392303" y="2407729"/>
              <a:ext cx="135302" cy="145795"/>
            </a:xfrm>
            <a:custGeom>
              <a:avLst/>
              <a:gdLst/>
              <a:ahLst/>
              <a:cxnLst/>
              <a:rect l="l" t="t" r="r" b="b"/>
              <a:pathLst>
                <a:path w="5184" h="5586" extrusionOk="0">
                  <a:moveTo>
                    <a:pt x="0" y="0"/>
                  </a:moveTo>
                  <a:lnTo>
                    <a:pt x="553" y="5585"/>
                  </a:lnTo>
                  <a:lnTo>
                    <a:pt x="3337" y="5585"/>
                  </a:lnTo>
                  <a:lnTo>
                    <a:pt x="5183"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4"/>
            <p:cNvSpPr/>
            <p:nvPr/>
          </p:nvSpPr>
          <p:spPr>
            <a:xfrm>
              <a:off x="5623732" y="2407729"/>
              <a:ext cx="135302" cy="145795"/>
            </a:xfrm>
            <a:custGeom>
              <a:avLst/>
              <a:gdLst/>
              <a:ahLst/>
              <a:cxnLst/>
              <a:rect l="l" t="t" r="r" b="b"/>
              <a:pathLst>
                <a:path w="5184" h="5586" extrusionOk="0">
                  <a:moveTo>
                    <a:pt x="1" y="0"/>
                  </a:moveTo>
                  <a:lnTo>
                    <a:pt x="1847" y="5585"/>
                  </a:lnTo>
                  <a:lnTo>
                    <a:pt x="4631" y="5585"/>
                  </a:lnTo>
                  <a:lnTo>
                    <a:pt x="5184"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4"/>
            <p:cNvSpPr/>
            <p:nvPr/>
          </p:nvSpPr>
          <p:spPr>
            <a:xfrm>
              <a:off x="5527345" y="2407729"/>
              <a:ext cx="159053" cy="145795"/>
            </a:xfrm>
            <a:custGeom>
              <a:avLst/>
              <a:gdLst/>
              <a:ahLst/>
              <a:cxnLst/>
              <a:rect l="l" t="t" r="r" b="b"/>
              <a:pathLst>
                <a:path w="6094" h="5586" extrusionOk="0">
                  <a:moveTo>
                    <a:pt x="0" y="0"/>
                  </a:moveTo>
                  <a:lnTo>
                    <a:pt x="1847" y="5585"/>
                  </a:lnTo>
                  <a:lnTo>
                    <a:pt x="5540" y="5585"/>
                  </a:lnTo>
                  <a:lnTo>
                    <a:pt x="60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4"/>
            <p:cNvSpPr/>
            <p:nvPr/>
          </p:nvSpPr>
          <p:spPr>
            <a:xfrm>
              <a:off x="5464705" y="2407729"/>
              <a:ext cx="110847" cy="145795"/>
            </a:xfrm>
            <a:custGeom>
              <a:avLst/>
              <a:gdLst/>
              <a:ahLst/>
              <a:cxnLst/>
              <a:rect l="l" t="t" r="r" b="b"/>
              <a:pathLst>
                <a:path w="4247" h="5586" extrusionOk="0">
                  <a:moveTo>
                    <a:pt x="1" y="0"/>
                  </a:moveTo>
                  <a:lnTo>
                    <a:pt x="563" y="5585"/>
                  </a:lnTo>
                  <a:lnTo>
                    <a:pt x="4247" y="5585"/>
                  </a:lnTo>
                  <a:lnTo>
                    <a:pt x="42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4"/>
            <p:cNvSpPr/>
            <p:nvPr/>
          </p:nvSpPr>
          <p:spPr>
            <a:xfrm>
              <a:off x="5527345" y="2359288"/>
              <a:ext cx="254527" cy="72688"/>
            </a:xfrm>
            <a:custGeom>
              <a:avLst/>
              <a:gdLst/>
              <a:ahLst/>
              <a:cxnLst/>
              <a:rect l="l" t="t" r="r" b="b"/>
              <a:pathLst>
                <a:path w="9752" h="2785" extrusionOk="0">
                  <a:moveTo>
                    <a:pt x="1847" y="1"/>
                  </a:moveTo>
                  <a:lnTo>
                    <a:pt x="0" y="1393"/>
                  </a:lnTo>
                  <a:lnTo>
                    <a:pt x="1847" y="2784"/>
                  </a:lnTo>
                  <a:lnTo>
                    <a:pt x="9751" y="2784"/>
                  </a:lnTo>
                  <a:lnTo>
                    <a:pt x="9751" y="1393"/>
                  </a:lnTo>
                  <a:cubicBezTo>
                    <a:pt x="9751" y="625"/>
                    <a:pt x="9127" y="1"/>
                    <a:pt x="8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4"/>
            <p:cNvSpPr/>
            <p:nvPr/>
          </p:nvSpPr>
          <p:spPr>
            <a:xfrm>
              <a:off x="5369231" y="2359288"/>
              <a:ext cx="206321" cy="72688"/>
            </a:xfrm>
            <a:custGeom>
              <a:avLst/>
              <a:gdLst/>
              <a:ahLst/>
              <a:cxnLst/>
              <a:rect l="l" t="t" r="r" b="b"/>
              <a:pathLst>
                <a:path w="7905" h="2785" extrusionOk="0">
                  <a:moveTo>
                    <a:pt x="1393" y="1"/>
                  </a:moveTo>
                  <a:cubicBezTo>
                    <a:pt x="625" y="1"/>
                    <a:pt x="1" y="625"/>
                    <a:pt x="1" y="1393"/>
                  </a:cubicBezTo>
                  <a:lnTo>
                    <a:pt x="1" y="2784"/>
                  </a:lnTo>
                  <a:lnTo>
                    <a:pt x="7905" y="2784"/>
                  </a:lnTo>
                  <a:lnTo>
                    <a:pt x="79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74"/>
          <p:cNvGrpSpPr/>
          <p:nvPr/>
        </p:nvGrpSpPr>
        <p:grpSpPr>
          <a:xfrm>
            <a:off x="6042846" y="2359757"/>
            <a:ext cx="412615" cy="411701"/>
            <a:chOff x="6042846" y="2359757"/>
            <a:chExt cx="412615" cy="411701"/>
          </a:xfrm>
        </p:grpSpPr>
        <p:sp>
          <p:nvSpPr>
            <p:cNvPr id="2459" name="Google Shape;2459;p74"/>
            <p:cNvSpPr/>
            <p:nvPr/>
          </p:nvSpPr>
          <p:spPr>
            <a:xfrm>
              <a:off x="6192790" y="2670843"/>
              <a:ext cx="214255" cy="100615"/>
            </a:xfrm>
            <a:custGeom>
              <a:avLst/>
              <a:gdLst/>
              <a:ahLst/>
              <a:cxnLst/>
              <a:rect l="l" t="t" r="r" b="b"/>
              <a:pathLst>
                <a:path w="8209" h="3855" extrusionOk="0">
                  <a:moveTo>
                    <a:pt x="1" y="0"/>
                  </a:moveTo>
                  <a:lnTo>
                    <a:pt x="3087" y="3854"/>
                  </a:lnTo>
                  <a:lnTo>
                    <a:pt x="8208" y="3854"/>
                  </a:lnTo>
                  <a:lnTo>
                    <a:pt x="8208"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4"/>
            <p:cNvSpPr/>
            <p:nvPr/>
          </p:nvSpPr>
          <p:spPr>
            <a:xfrm>
              <a:off x="6042846" y="2408199"/>
              <a:ext cx="383513" cy="333219"/>
            </a:xfrm>
            <a:custGeom>
              <a:avLst/>
              <a:gdLst/>
              <a:ahLst/>
              <a:cxnLst/>
              <a:rect l="l" t="t" r="r" b="b"/>
              <a:pathLst>
                <a:path w="14694" h="12767" extrusionOk="0">
                  <a:moveTo>
                    <a:pt x="1392" y="0"/>
                  </a:moveTo>
                  <a:cubicBezTo>
                    <a:pt x="625" y="0"/>
                    <a:pt x="1" y="625"/>
                    <a:pt x="1" y="1392"/>
                  </a:cubicBezTo>
                  <a:lnTo>
                    <a:pt x="1" y="12766"/>
                  </a:lnTo>
                  <a:lnTo>
                    <a:pt x="8832" y="11633"/>
                  </a:lnTo>
                  <a:lnTo>
                    <a:pt x="14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4"/>
            <p:cNvSpPr/>
            <p:nvPr/>
          </p:nvSpPr>
          <p:spPr>
            <a:xfrm>
              <a:off x="6042846" y="2711116"/>
              <a:ext cx="230541" cy="60343"/>
            </a:xfrm>
            <a:custGeom>
              <a:avLst/>
              <a:gdLst/>
              <a:ahLst/>
              <a:cxnLst/>
              <a:rect l="l" t="t" r="r" b="b"/>
              <a:pathLst>
                <a:path w="8833" h="2312" extrusionOk="0">
                  <a:moveTo>
                    <a:pt x="1160" y="1"/>
                  </a:moveTo>
                  <a:cubicBezTo>
                    <a:pt x="518" y="1"/>
                    <a:pt x="1" y="518"/>
                    <a:pt x="1" y="1160"/>
                  </a:cubicBezTo>
                  <a:cubicBezTo>
                    <a:pt x="1" y="1794"/>
                    <a:pt x="518" y="2311"/>
                    <a:pt x="1160" y="2311"/>
                  </a:cubicBezTo>
                  <a:lnTo>
                    <a:pt x="8832" y="2311"/>
                  </a:lnTo>
                  <a:lnTo>
                    <a:pt x="8832" y="1"/>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4"/>
            <p:cNvSpPr/>
            <p:nvPr/>
          </p:nvSpPr>
          <p:spPr>
            <a:xfrm>
              <a:off x="6216776" y="2359757"/>
              <a:ext cx="238685" cy="322048"/>
            </a:xfrm>
            <a:custGeom>
              <a:avLst/>
              <a:gdLst/>
              <a:ahLst/>
              <a:cxnLst/>
              <a:rect l="l" t="t" r="r" b="b"/>
              <a:pathLst>
                <a:path w="9145" h="12339" extrusionOk="0">
                  <a:moveTo>
                    <a:pt x="2168" y="1"/>
                  </a:moveTo>
                  <a:lnTo>
                    <a:pt x="1" y="5594"/>
                  </a:lnTo>
                  <a:lnTo>
                    <a:pt x="2168" y="11179"/>
                  </a:lnTo>
                  <a:lnTo>
                    <a:pt x="7753" y="12107"/>
                  </a:lnTo>
                  <a:lnTo>
                    <a:pt x="9145" y="12338"/>
                  </a:lnTo>
                  <a:lnTo>
                    <a:pt x="9145" y="1392"/>
                  </a:lnTo>
                  <a:cubicBezTo>
                    <a:pt x="9145" y="625"/>
                    <a:pt x="8520" y="1"/>
                    <a:pt x="7753" y="1"/>
                  </a:cubicBezTo>
                  <a:close/>
                </a:path>
              </a:pathLst>
            </a:custGeom>
            <a:solidFill>
              <a:srgbClr val="9C6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4"/>
            <p:cNvSpPr/>
            <p:nvPr/>
          </p:nvSpPr>
          <p:spPr>
            <a:xfrm>
              <a:off x="6091288" y="2359757"/>
              <a:ext cx="140888" cy="291772"/>
            </a:xfrm>
            <a:custGeom>
              <a:avLst/>
              <a:gdLst/>
              <a:ahLst/>
              <a:cxnLst/>
              <a:rect l="l" t="t" r="r" b="b"/>
              <a:pathLst>
                <a:path w="5398" h="11179" extrusionOk="0">
                  <a:moveTo>
                    <a:pt x="0" y="1"/>
                  </a:moveTo>
                  <a:lnTo>
                    <a:pt x="0" y="11179"/>
                  </a:lnTo>
                  <a:lnTo>
                    <a:pt x="2311" y="11179"/>
                  </a:lnTo>
                  <a:lnTo>
                    <a:pt x="5397" y="5594"/>
                  </a:lnTo>
                  <a:lnTo>
                    <a:pt x="23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4"/>
            <p:cNvSpPr/>
            <p:nvPr/>
          </p:nvSpPr>
          <p:spPr>
            <a:xfrm>
              <a:off x="6151579" y="2359757"/>
              <a:ext cx="121809" cy="291772"/>
            </a:xfrm>
            <a:custGeom>
              <a:avLst/>
              <a:gdLst/>
              <a:ahLst/>
              <a:cxnLst/>
              <a:rect l="l" t="t" r="r" b="b"/>
              <a:pathLst>
                <a:path w="4667" h="11179" extrusionOk="0">
                  <a:moveTo>
                    <a:pt x="1" y="1"/>
                  </a:moveTo>
                  <a:lnTo>
                    <a:pt x="1" y="11179"/>
                  </a:lnTo>
                  <a:lnTo>
                    <a:pt x="4666" y="11179"/>
                  </a:lnTo>
                  <a:lnTo>
                    <a:pt x="4666" y="1"/>
                  </a:lnTo>
                  <a:close/>
                </a:path>
              </a:pathLst>
            </a:custGeom>
            <a:solidFill>
              <a:srgbClr val="9C6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4"/>
            <p:cNvSpPr/>
            <p:nvPr/>
          </p:nvSpPr>
          <p:spPr>
            <a:xfrm>
              <a:off x="6273361" y="2650590"/>
              <a:ext cx="182100" cy="60552"/>
            </a:xfrm>
            <a:custGeom>
              <a:avLst/>
              <a:gdLst/>
              <a:ahLst/>
              <a:cxnLst/>
              <a:rect l="l" t="t" r="r" b="b"/>
              <a:pathLst>
                <a:path w="6977" h="2320" extrusionOk="0">
                  <a:moveTo>
                    <a:pt x="0" y="0"/>
                  </a:moveTo>
                  <a:lnTo>
                    <a:pt x="0" y="2320"/>
                  </a:lnTo>
                  <a:lnTo>
                    <a:pt x="5817" y="2320"/>
                  </a:lnTo>
                  <a:cubicBezTo>
                    <a:pt x="6459" y="2320"/>
                    <a:pt x="6977" y="1802"/>
                    <a:pt x="6977" y="1160"/>
                  </a:cubicBezTo>
                  <a:cubicBezTo>
                    <a:pt x="6977" y="526"/>
                    <a:pt x="6459" y="0"/>
                    <a:pt x="58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74"/>
          <p:cNvGrpSpPr/>
          <p:nvPr/>
        </p:nvGrpSpPr>
        <p:grpSpPr>
          <a:xfrm>
            <a:off x="6777457" y="2359288"/>
            <a:ext cx="290154" cy="412615"/>
            <a:chOff x="6777457" y="2359288"/>
            <a:chExt cx="290154" cy="412615"/>
          </a:xfrm>
        </p:grpSpPr>
        <p:sp>
          <p:nvSpPr>
            <p:cNvPr id="2467" name="Google Shape;2467;p74"/>
            <p:cNvSpPr/>
            <p:nvPr/>
          </p:nvSpPr>
          <p:spPr>
            <a:xfrm>
              <a:off x="6809821" y="2359288"/>
              <a:ext cx="257790" cy="412615"/>
            </a:xfrm>
            <a:custGeom>
              <a:avLst/>
              <a:gdLst/>
              <a:ahLst/>
              <a:cxnLst/>
              <a:rect l="l" t="t" r="r" b="b"/>
              <a:pathLst>
                <a:path w="9877" h="15809" extrusionOk="0">
                  <a:moveTo>
                    <a:pt x="4318" y="1"/>
                  </a:moveTo>
                  <a:lnTo>
                    <a:pt x="0" y="7905"/>
                  </a:lnTo>
                  <a:lnTo>
                    <a:pt x="4318" y="15809"/>
                  </a:lnTo>
                  <a:lnTo>
                    <a:pt x="9876" y="15809"/>
                  </a:lnTo>
                  <a:lnTo>
                    <a:pt x="9876" y="11777"/>
                  </a:lnTo>
                  <a:lnTo>
                    <a:pt x="8948" y="10849"/>
                  </a:lnTo>
                  <a:lnTo>
                    <a:pt x="9876" y="9921"/>
                  </a:lnTo>
                  <a:lnTo>
                    <a:pt x="9876" y="5889"/>
                  </a:lnTo>
                  <a:lnTo>
                    <a:pt x="8948" y="4961"/>
                  </a:lnTo>
                  <a:lnTo>
                    <a:pt x="9876" y="4042"/>
                  </a:lnTo>
                  <a:lnTo>
                    <a:pt x="98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4"/>
            <p:cNvSpPr/>
            <p:nvPr/>
          </p:nvSpPr>
          <p:spPr>
            <a:xfrm>
              <a:off x="6777457" y="2359288"/>
              <a:ext cx="145090" cy="412615"/>
            </a:xfrm>
            <a:custGeom>
              <a:avLst/>
              <a:gdLst/>
              <a:ahLst/>
              <a:cxnLst/>
              <a:rect l="l" t="t" r="r" b="b"/>
              <a:pathLst>
                <a:path w="5559" h="15809" extrusionOk="0">
                  <a:moveTo>
                    <a:pt x="0" y="1"/>
                  </a:moveTo>
                  <a:lnTo>
                    <a:pt x="0" y="4042"/>
                  </a:lnTo>
                  <a:lnTo>
                    <a:pt x="928" y="4961"/>
                  </a:lnTo>
                  <a:lnTo>
                    <a:pt x="0" y="5889"/>
                  </a:lnTo>
                  <a:lnTo>
                    <a:pt x="0" y="9921"/>
                  </a:lnTo>
                  <a:lnTo>
                    <a:pt x="928" y="10849"/>
                  </a:lnTo>
                  <a:lnTo>
                    <a:pt x="0" y="11777"/>
                  </a:lnTo>
                  <a:lnTo>
                    <a:pt x="0" y="15809"/>
                  </a:lnTo>
                  <a:lnTo>
                    <a:pt x="5558" y="15809"/>
                  </a:lnTo>
                  <a:lnTo>
                    <a:pt x="55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4"/>
            <p:cNvSpPr/>
            <p:nvPr/>
          </p:nvSpPr>
          <p:spPr>
            <a:xfrm>
              <a:off x="6874314" y="2617991"/>
              <a:ext cx="193297" cy="48442"/>
            </a:xfrm>
            <a:custGeom>
              <a:avLst/>
              <a:gdLst/>
              <a:ahLst/>
              <a:cxnLst/>
              <a:rect l="l" t="t" r="r" b="b"/>
              <a:pathLst>
                <a:path w="7406" h="1856" extrusionOk="0">
                  <a:moveTo>
                    <a:pt x="1847" y="0"/>
                  </a:moveTo>
                  <a:lnTo>
                    <a:pt x="1" y="928"/>
                  </a:lnTo>
                  <a:lnTo>
                    <a:pt x="1847" y="1856"/>
                  </a:lnTo>
                  <a:lnTo>
                    <a:pt x="7405" y="1856"/>
                  </a:lnTo>
                  <a:lnTo>
                    <a:pt x="6941" y="928"/>
                  </a:lnTo>
                  <a:lnTo>
                    <a:pt x="7405"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4"/>
            <p:cNvSpPr/>
            <p:nvPr/>
          </p:nvSpPr>
          <p:spPr>
            <a:xfrm>
              <a:off x="6777457" y="2617991"/>
              <a:ext cx="145090" cy="48442"/>
            </a:xfrm>
            <a:custGeom>
              <a:avLst/>
              <a:gdLst/>
              <a:ahLst/>
              <a:cxnLst/>
              <a:rect l="l" t="t" r="r" b="b"/>
              <a:pathLst>
                <a:path w="5559" h="1856" extrusionOk="0">
                  <a:moveTo>
                    <a:pt x="0" y="0"/>
                  </a:moveTo>
                  <a:lnTo>
                    <a:pt x="464" y="928"/>
                  </a:lnTo>
                  <a:lnTo>
                    <a:pt x="0" y="1856"/>
                  </a:lnTo>
                  <a:lnTo>
                    <a:pt x="5558" y="1856"/>
                  </a:lnTo>
                  <a:lnTo>
                    <a:pt x="5558"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4"/>
            <p:cNvSpPr/>
            <p:nvPr/>
          </p:nvSpPr>
          <p:spPr>
            <a:xfrm>
              <a:off x="6874314" y="2465019"/>
              <a:ext cx="193297" cy="48207"/>
            </a:xfrm>
            <a:custGeom>
              <a:avLst/>
              <a:gdLst/>
              <a:ahLst/>
              <a:cxnLst/>
              <a:rect l="l" t="t" r="r" b="b"/>
              <a:pathLst>
                <a:path w="7406" h="1847" extrusionOk="0">
                  <a:moveTo>
                    <a:pt x="1847" y="0"/>
                  </a:moveTo>
                  <a:lnTo>
                    <a:pt x="1" y="928"/>
                  </a:lnTo>
                  <a:lnTo>
                    <a:pt x="1847" y="1847"/>
                  </a:lnTo>
                  <a:lnTo>
                    <a:pt x="7405" y="1847"/>
                  </a:lnTo>
                  <a:lnTo>
                    <a:pt x="6941" y="928"/>
                  </a:lnTo>
                  <a:lnTo>
                    <a:pt x="7405"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4"/>
            <p:cNvSpPr/>
            <p:nvPr/>
          </p:nvSpPr>
          <p:spPr>
            <a:xfrm>
              <a:off x="6777457" y="2465019"/>
              <a:ext cx="145090" cy="48207"/>
            </a:xfrm>
            <a:custGeom>
              <a:avLst/>
              <a:gdLst/>
              <a:ahLst/>
              <a:cxnLst/>
              <a:rect l="l" t="t" r="r" b="b"/>
              <a:pathLst>
                <a:path w="5559" h="1847" extrusionOk="0">
                  <a:moveTo>
                    <a:pt x="0" y="0"/>
                  </a:moveTo>
                  <a:lnTo>
                    <a:pt x="464" y="928"/>
                  </a:lnTo>
                  <a:lnTo>
                    <a:pt x="0" y="1847"/>
                  </a:lnTo>
                  <a:lnTo>
                    <a:pt x="5558" y="1847"/>
                  </a:lnTo>
                  <a:lnTo>
                    <a:pt x="5558"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74"/>
          <p:cNvGrpSpPr/>
          <p:nvPr/>
        </p:nvGrpSpPr>
        <p:grpSpPr>
          <a:xfrm>
            <a:off x="7414740" y="2359523"/>
            <a:ext cx="362555" cy="412380"/>
            <a:chOff x="7414740" y="2359523"/>
            <a:chExt cx="362555" cy="412380"/>
          </a:xfrm>
        </p:grpSpPr>
        <p:sp>
          <p:nvSpPr>
            <p:cNvPr id="2474" name="Google Shape;2474;p74"/>
            <p:cNvSpPr/>
            <p:nvPr/>
          </p:nvSpPr>
          <p:spPr>
            <a:xfrm>
              <a:off x="7414740" y="2359523"/>
              <a:ext cx="108759" cy="206086"/>
            </a:xfrm>
            <a:custGeom>
              <a:avLst/>
              <a:gdLst/>
              <a:ahLst/>
              <a:cxnLst/>
              <a:rect l="l" t="t" r="r" b="b"/>
              <a:pathLst>
                <a:path w="4167" h="7896" extrusionOk="0">
                  <a:moveTo>
                    <a:pt x="0" y="1"/>
                  </a:moveTo>
                  <a:lnTo>
                    <a:pt x="0" y="7896"/>
                  </a:lnTo>
                  <a:lnTo>
                    <a:pt x="4166" y="7896"/>
                  </a:lnTo>
                  <a:lnTo>
                    <a:pt x="41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4"/>
            <p:cNvSpPr/>
            <p:nvPr/>
          </p:nvSpPr>
          <p:spPr>
            <a:xfrm>
              <a:off x="7668537" y="2359523"/>
              <a:ext cx="108759" cy="206086"/>
            </a:xfrm>
            <a:custGeom>
              <a:avLst/>
              <a:gdLst/>
              <a:ahLst/>
              <a:cxnLst/>
              <a:rect l="l" t="t" r="r" b="b"/>
              <a:pathLst>
                <a:path w="4167" h="7896" extrusionOk="0">
                  <a:moveTo>
                    <a:pt x="0" y="1"/>
                  </a:moveTo>
                  <a:lnTo>
                    <a:pt x="0" y="7896"/>
                  </a:lnTo>
                  <a:lnTo>
                    <a:pt x="4166" y="7896"/>
                  </a:lnTo>
                  <a:lnTo>
                    <a:pt x="41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4"/>
            <p:cNvSpPr/>
            <p:nvPr/>
          </p:nvSpPr>
          <p:spPr>
            <a:xfrm>
              <a:off x="7515565" y="2383978"/>
              <a:ext cx="261731" cy="387924"/>
            </a:xfrm>
            <a:custGeom>
              <a:avLst/>
              <a:gdLst/>
              <a:ahLst/>
              <a:cxnLst/>
              <a:rect l="l" t="t" r="r" b="b"/>
              <a:pathLst>
                <a:path w="10028" h="14863" extrusionOk="0">
                  <a:moveTo>
                    <a:pt x="3087" y="1"/>
                  </a:moveTo>
                  <a:lnTo>
                    <a:pt x="0" y="14247"/>
                  </a:lnTo>
                  <a:lnTo>
                    <a:pt x="8181" y="14863"/>
                  </a:lnTo>
                  <a:lnTo>
                    <a:pt x="10027" y="14863"/>
                  </a:lnTo>
                  <a:lnTo>
                    <a:pt x="10027" y="6950"/>
                  </a:lnTo>
                  <a:cubicBezTo>
                    <a:pt x="10027" y="3114"/>
                    <a:pt x="6914" y="1"/>
                    <a:pt x="30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4"/>
            <p:cNvSpPr/>
            <p:nvPr/>
          </p:nvSpPr>
          <p:spPr>
            <a:xfrm>
              <a:off x="7414740" y="2383978"/>
              <a:ext cx="181395" cy="387924"/>
            </a:xfrm>
            <a:custGeom>
              <a:avLst/>
              <a:gdLst/>
              <a:ahLst/>
              <a:cxnLst/>
              <a:rect l="l" t="t" r="r" b="b"/>
              <a:pathLst>
                <a:path w="6950" h="14863" extrusionOk="0">
                  <a:moveTo>
                    <a:pt x="6950" y="1"/>
                  </a:moveTo>
                  <a:cubicBezTo>
                    <a:pt x="3114" y="1"/>
                    <a:pt x="0" y="3114"/>
                    <a:pt x="0" y="6950"/>
                  </a:cubicBezTo>
                  <a:lnTo>
                    <a:pt x="0" y="14863"/>
                  </a:lnTo>
                  <a:lnTo>
                    <a:pt x="1856" y="14863"/>
                  </a:lnTo>
                  <a:lnTo>
                    <a:pt x="6950" y="13935"/>
                  </a:lnTo>
                  <a:lnTo>
                    <a:pt x="69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4"/>
            <p:cNvSpPr/>
            <p:nvPr/>
          </p:nvSpPr>
          <p:spPr>
            <a:xfrm>
              <a:off x="7514860" y="2625194"/>
              <a:ext cx="214229" cy="146708"/>
            </a:xfrm>
            <a:custGeom>
              <a:avLst/>
              <a:gdLst/>
              <a:ahLst/>
              <a:cxnLst/>
              <a:rect l="l" t="t" r="r" b="b"/>
              <a:pathLst>
                <a:path w="8208" h="5621" extrusionOk="0">
                  <a:moveTo>
                    <a:pt x="3096" y="1"/>
                  </a:moveTo>
                  <a:lnTo>
                    <a:pt x="0" y="2802"/>
                  </a:lnTo>
                  <a:lnTo>
                    <a:pt x="3096" y="5621"/>
                  </a:lnTo>
                  <a:lnTo>
                    <a:pt x="8208" y="5621"/>
                  </a:lnTo>
                  <a:lnTo>
                    <a:pt x="8208" y="1"/>
                  </a:lnTo>
                  <a:close/>
                </a:path>
              </a:pathLst>
            </a:custGeom>
            <a:solidFill>
              <a:srgbClr val="9C6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4"/>
            <p:cNvSpPr/>
            <p:nvPr/>
          </p:nvSpPr>
          <p:spPr>
            <a:xfrm>
              <a:off x="7463156" y="2625194"/>
              <a:ext cx="132979" cy="146708"/>
            </a:xfrm>
            <a:custGeom>
              <a:avLst/>
              <a:gdLst/>
              <a:ahLst/>
              <a:cxnLst/>
              <a:rect l="l" t="t" r="r" b="b"/>
              <a:pathLst>
                <a:path w="5095" h="5621" extrusionOk="0">
                  <a:moveTo>
                    <a:pt x="1" y="1"/>
                  </a:moveTo>
                  <a:lnTo>
                    <a:pt x="1" y="5621"/>
                  </a:lnTo>
                  <a:lnTo>
                    <a:pt x="5095" y="5621"/>
                  </a:lnTo>
                  <a:lnTo>
                    <a:pt x="5095" y="1"/>
                  </a:lnTo>
                  <a:close/>
                </a:path>
              </a:pathLst>
            </a:custGeom>
            <a:solidFill>
              <a:srgbClr val="9C6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4"/>
            <p:cNvSpPr/>
            <p:nvPr/>
          </p:nvSpPr>
          <p:spPr>
            <a:xfrm>
              <a:off x="7571914" y="2674550"/>
              <a:ext cx="108759" cy="24012"/>
            </a:xfrm>
            <a:custGeom>
              <a:avLst/>
              <a:gdLst/>
              <a:ahLst/>
              <a:cxnLst/>
              <a:rect l="l" t="t" r="r" b="b"/>
              <a:pathLst>
                <a:path w="4167" h="920" extrusionOk="0">
                  <a:moveTo>
                    <a:pt x="919" y="1"/>
                  </a:moveTo>
                  <a:lnTo>
                    <a:pt x="0" y="456"/>
                  </a:lnTo>
                  <a:lnTo>
                    <a:pt x="919" y="920"/>
                  </a:lnTo>
                  <a:lnTo>
                    <a:pt x="4166" y="920"/>
                  </a:lnTo>
                  <a:lnTo>
                    <a:pt x="4166" y="1"/>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4"/>
            <p:cNvSpPr/>
            <p:nvPr/>
          </p:nvSpPr>
          <p:spPr>
            <a:xfrm>
              <a:off x="7511362" y="2674550"/>
              <a:ext cx="84773" cy="24012"/>
            </a:xfrm>
            <a:custGeom>
              <a:avLst/>
              <a:gdLst/>
              <a:ahLst/>
              <a:cxnLst/>
              <a:rect l="l" t="t" r="r" b="b"/>
              <a:pathLst>
                <a:path w="3248" h="920" extrusionOk="0">
                  <a:moveTo>
                    <a:pt x="1" y="1"/>
                  </a:moveTo>
                  <a:lnTo>
                    <a:pt x="1" y="920"/>
                  </a:lnTo>
                  <a:lnTo>
                    <a:pt x="3248" y="920"/>
                  </a:lnTo>
                  <a:lnTo>
                    <a:pt x="3248" y="1"/>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4"/>
            <p:cNvSpPr/>
            <p:nvPr/>
          </p:nvSpPr>
          <p:spPr>
            <a:xfrm>
              <a:off x="7571914" y="2468960"/>
              <a:ext cx="121783" cy="133919"/>
            </a:xfrm>
            <a:custGeom>
              <a:avLst/>
              <a:gdLst/>
              <a:ahLst/>
              <a:cxnLst/>
              <a:rect l="l" t="t" r="r" b="b"/>
              <a:pathLst>
                <a:path w="4666" h="5131" extrusionOk="0">
                  <a:moveTo>
                    <a:pt x="928" y="1"/>
                  </a:moveTo>
                  <a:lnTo>
                    <a:pt x="0" y="928"/>
                  </a:lnTo>
                  <a:lnTo>
                    <a:pt x="928" y="1856"/>
                  </a:lnTo>
                  <a:cubicBezTo>
                    <a:pt x="1963" y="1856"/>
                    <a:pt x="2810" y="2704"/>
                    <a:pt x="2810" y="3739"/>
                  </a:cubicBezTo>
                  <a:lnTo>
                    <a:pt x="2810" y="5130"/>
                  </a:lnTo>
                  <a:lnTo>
                    <a:pt x="4666" y="5130"/>
                  </a:lnTo>
                  <a:lnTo>
                    <a:pt x="4666" y="3739"/>
                  </a:lnTo>
                  <a:cubicBezTo>
                    <a:pt x="4666" y="1678"/>
                    <a:pt x="2989" y="1"/>
                    <a:pt x="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4"/>
            <p:cNvSpPr/>
            <p:nvPr/>
          </p:nvSpPr>
          <p:spPr>
            <a:xfrm>
              <a:off x="7498547" y="2468960"/>
              <a:ext cx="97588" cy="133919"/>
            </a:xfrm>
            <a:custGeom>
              <a:avLst/>
              <a:gdLst/>
              <a:ahLst/>
              <a:cxnLst/>
              <a:rect l="l" t="t" r="r" b="b"/>
              <a:pathLst>
                <a:path w="3739" h="5131" extrusionOk="0">
                  <a:moveTo>
                    <a:pt x="3730" y="1"/>
                  </a:moveTo>
                  <a:cubicBezTo>
                    <a:pt x="1678" y="1"/>
                    <a:pt x="1" y="1678"/>
                    <a:pt x="1" y="3739"/>
                  </a:cubicBezTo>
                  <a:lnTo>
                    <a:pt x="465" y="5130"/>
                  </a:lnTo>
                  <a:lnTo>
                    <a:pt x="1384" y="5130"/>
                  </a:lnTo>
                  <a:lnTo>
                    <a:pt x="1848" y="3739"/>
                  </a:lnTo>
                  <a:cubicBezTo>
                    <a:pt x="1848" y="2695"/>
                    <a:pt x="2695" y="1856"/>
                    <a:pt x="3730" y="1856"/>
                  </a:cubicBezTo>
                  <a:lnTo>
                    <a:pt x="3739" y="1856"/>
                  </a:lnTo>
                  <a:lnTo>
                    <a:pt x="37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4"/>
            <p:cNvSpPr/>
            <p:nvPr/>
          </p:nvSpPr>
          <p:spPr>
            <a:xfrm>
              <a:off x="7596109" y="2432655"/>
              <a:ext cx="133684" cy="170224"/>
            </a:xfrm>
            <a:custGeom>
              <a:avLst/>
              <a:gdLst/>
              <a:ahLst/>
              <a:cxnLst/>
              <a:rect l="l" t="t" r="r" b="b"/>
              <a:pathLst>
                <a:path w="5122" h="6522" extrusionOk="0">
                  <a:moveTo>
                    <a:pt x="1" y="0"/>
                  </a:moveTo>
                  <a:lnTo>
                    <a:pt x="1" y="1856"/>
                  </a:lnTo>
                  <a:cubicBezTo>
                    <a:pt x="1803" y="1856"/>
                    <a:pt x="3266" y="3328"/>
                    <a:pt x="3266" y="5130"/>
                  </a:cubicBezTo>
                  <a:lnTo>
                    <a:pt x="4229" y="6521"/>
                  </a:lnTo>
                  <a:lnTo>
                    <a:pt x="5122" y="6521"/>
                  </a:lnTo>
                  <a:lnTo>
                    <a:pt x="5122" y="5130"/>
                  </a:lnTo>
                  <a:cubicBezTo>
                    <a:pt x="5122" y="2302"/>
                    <a:pt x="2829" y="9"/>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4"/>
            <p:cNvSpPr/>
            <p:nvPr/>
          </p:nvSpPr>
          <p:spPr>
            <a:xfrm>
              <a:off x="7462242" y="2432655"/>
              <a:ext cx="133893" cy="170224"/>
            </a:xfrm>
            <a:custGeom>
              <a:avLst/>
              <a:gdLst/>
              <a:ahLst/>
              <a:cxnLst/>
              <a:rect l="l" t="t" r="r" b="b"/>
              <a:pathLst>
                <a:path w="5130" h="6522" extrusionOk="0">
                  <a:moveTo>
                    <a:pt x="5130" y="0"/>
                  </a:moveTo>
                  <a:cubicBezTo>
                    <a:pt x="2302" y="0"/>
                    <a:pt x="0" y="2302"/>
                    <a:pt x="0" y="5130"/>
                  </a:cubicBezTo>
                  <a:lnTo>
                    <a:pt x="0" y="6521"/>
                  </a:lnTo>
                  <a:lnTo>
                    <a:pt x="928" y="6521"/>
                  </a:lnTo>
                  <a:lnTo>
                    <a:pt x="1856" y="5130"/>
                  </a:lnTo>
                  <a:cubicBezTo>
                    <a:pt x="1856" y="3328"/>
                    <a:pt x="3328" y="1856"/>
                    <a:pt x="5130" y="1856"/>
                  </a:cubicBezTo>
                  <a:lnTo>
                    <a:pt x="51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4"/>
            <p:cNvSpPr/>
            <p:nvPr/>
          </p:nvSpPr>
          <p:spPr>
            <a:xfrm>
              <a:off x="7580058" y="2456849"/>
              <a:ext cx="125515" cy="146030"/>
            </a:xfrm>
            <a:custGeom>
              <a:avLst/>
              <a:gdLst/>
              <a:ahLst/>
              <a:cxnLst/>
              <a:rect l="l" t="t" r="r" b="b"/>
              <a:pathLst>
                <a:path w="4809" h="5595" extrusionOk="0">
                  <a:moveTo>
                    <a:pt x="616" y="1"/>
                  </a:moveTo>
                  <a:lnTo>
                    <a:pt x="0" y="465"/>
                  </a:lnTo>
                  <a:lnTo>
                    <a:pt x="616" y="929"/>
                  </a:lnTo>
                  <a:cubicBezTo>
                    <a:pt x="2418" y="929"/>
                    <a:pt x="3890" y="2401"/>
                    <a:pt x="3890" y="4203"/>
                  </a:cubicBezTo>
                  <a:lnTo>
                    <a:pt x="3890" y="5594"/>
                  </a:lnTo>
                  <a:lnTo>
                    <a:pt x="4809" y="5594"/>
                  </a:lnTo>
                  <a:lnTo>
                    <a:pt x="4809" y="4203"/>
                  </a:lnTo>
                  <a:cubicBezTo>
                    <a:pt x="4809" y="1883"/>
                    <a:pt x="2926"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4"/>
            <p:cNvSpPr/>
            <p:nvPr/>
          </p:nvSpPr>
          <p:spPr>
            <a:xfrm>
              <a:off x="7580058" y="2505291"/>
              <a:ext cx="77334" cy="97588"/>
            </a:xfrm>
            <a:custGeom>
              <a:avLst/>
              <a:gdLst/>
              <a:ahLst/>
              <a:cxnLst/>
              <a:rect l="l" t="t" r="r" b="b"/>
              <a:pathLst>
                <a:path w="2963" h="3739" extrusionOk="0">
                  <a:moveTo>
                    <a:pt x="616" y="0"/>
                  </a:moveTo>
                  <a:lnTo>
                    <a:pt x="0" y="464"/>
                  </a:lnTo>
                  <a:lnTo>
                    <a:pt x="616" y="928"/>
                  </a:lnTo>
                  <a:cubicBezTo>
                    <a:pt x="1401" y="928"/>
                    <a:pt x="2034" y="1562"/>
                    <a:pt x="2034" y="2347"/>
                  </a:cubicBezTo>
                  <a:lnTo>
                    <a:pt x="2034" y="3738"/>
                  </a:lnTo>
                  <a:lnTo>
                    <a:pt x="2962" y="3738"/>
                  </a:lnTo>
                  <a:lnTo>
                    <a:pt x="2962" y="2347"/>
                  </a:lnTo>
                  <a:cubicBezTo>
                    <a:pt x="2962" y="1053"/>
                    <a:pt x="1909" y="0"/>
                    <a:pt x="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4"/>
            <p:cNvSpPr/>
            <p:nvPr/>
          </p:nvSpPr>
          <p:spPr>
            <a:xfrm>
              <a:off x="7534879" y="2505291"/>
              <a:ext cx="61257" cy="97588"/>
            </a:xfrm>
            <a:custGeom>
              <a:avLst/>
              <a:gdLst/>
              <a:ahLst/>
              <a:cxnLst/>
              <a:rect l="l" t="t" r="r" b="b"/>
              <a:pathLst>
                <a:path w="2347" h="3739" extrusionOk="0">
                  <a:moveTo>
                    <a:pt x="2347" y="0"/>
                  </a:moveTo>
                  <a:cubicBezTo>
                    <a:pt x="1053" y="0"/>
                    <a:pt x="1" y="1053"/>
                    <a:pt x="1" y="2347"/>
                  </a:cubicBezTo>
                  <a:lnTo>
                    <a:pt x="1" y="3738"/>
                  </a:lnTo>
                  <a:lnTo>
                    <a:pt x="928" y="3738"/>
                  </a:lnTo>
                  <a:lnTo>
                    <a:pt x="928" y="2347"/>
                  </a:lnTo>
                  <a:cubicBezTo>
                    <a:pt x="928" y="1562"/>
                    <a:pt x="1562" y="928"/>
                    <a:pt x="2338" y="928"/>
                  </a:cubicBezTo>
                  <a:lnTo>
                    <a:pt x="2347" y="928"/>
                  </a:lnTo>
                  <a:lnTo>
                    <a:pt x="23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4"/>
            <p:cNvSpPr/>
            <p:nvPr/>
          </p:nvSpPr>
          <p:spPr>
            <a:xfrm>
              <a:off x="7486463" y="2456849"/>
              <a:ext cx="109672" cy="146030"/>
            </a:xfrm>
            <a:custGeom>
              <a:avLst/>
              <a:gdLst/>
              <a:ahLst/>
              <a:cxnLst/>
              <a:rect l="l" t="t" r="r" b="b"/>
              <a:pathLst>
                <a:path w="4202" h="5595" extrusionOk="0">
                  <a:moveTo>
                    <a:pt x="4193" y="1"/>
                  </a:moveTo>
                  <a:cubicBezTo>
                    <a:pt x="1882" y="1"/>
                    <a:pt x="0" y="1883"/>
                    <a:pt x="0" y="4203"/>
                  </a:cubicBezTo>
                  <a:lnTo>
                    <a:pt x="9" y="5594"/>
                  </a:lnTo>
                  <a:lnTo>
                    <a:pt x="928" y="5594"/>
                  </a:lnTo>
                  <a:lnTo>
                    <a:pt x="928" y="4203"/>
                  </a:lnTo>
                  <a:cubicBezTo>
                    <a:pt x="928" y="2401"/>
                    <a:pt x="2391" y="929"/>
                    <a:pt x="4184" y="929"/>
                  </a:cubicBezTo>
                  <a:lnTo>
                    <a:pt x="4202" y="929"/>
                  </a:lnTo>
                  <a:lnTo>
                    <a:pt x="42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74"/>
          <p:cNvGrpSpPr/>
          <p:nvPr/>
        </p:nvGrpSpPr>
        <p:grpSpPr>
          <a:xfrm>
            <a:off x="1328560" y="3553049"/>
            <a:ext cx="412380" cy="412615"/>
            <a:chOff x="1328560" y="3553049"/>
            <a:chExt cx="412380" cy="412615"/>
          </a:xfrm>
        </p:grpSpPr>
        <p:sp>
          <p:nvSpPr>
            <p:cNvPr id="2491" name="Google Shape;2491;p74"/>
            <p:cNvSpPr/>
            <p:nvPr/>
          </p:nvSpPr>
          <p:spPr>
            <a:xfrm>
              <a:off x="1425182" y="3553049"/>
              <a:ext cx="219136" cy="157905"/>
            </a:xfrm>
            <a:custGeom>
              <a:avLst/>
              <a:gdLst/>
              <a:ahLst/>
              <a:cxnLst/>
              <a:rect l="l" t="t" r="r" b="b"/>
              <a:pathLst>
                <a:path w="8396" h="6050" extrusionOk="0">
                  <a:moveTo>
                    <a:pt x="0" y="1"/>
                  </a:moveTo>
                  <a:lnTo>
                    <a:pt x="0" y="6049"/>
                  </a:lnTo>
                  <a:lnTo>
                    <a:pt x="8395" y="6049"/>
                  </a:lnTo>
                  <a:lnTo>
                    <a:pt x="2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4"/>
            <p:cNvSpPr/>
            <p:nvPr/>
          </p:nvSpPr>
          <p:spPr>
            <a:xfrm>
              <a:off x="1486412" y="3553049"/>
              <a:ext cx="254527" cy="315993"/>
            </a:xfrm>
            <a:custGeom>
              <a:avLst/>
              <a:gdLst/>
              <a:ahLst/>
              <a:cxnLst/>
              <a:rect l="l" t="t" r="r" b="b"/>
              <a:pathLst>
                <a:path w="9752" h="12107" extrusionOk="0">
                  <a:moveTo>
                    <a:pt x="1" y="1"/>
                  </a:moveTo>
                  <a:lnTo>
                    <a:pt x="1" y="12107"/>
                  </a:lnTo>
                  <a:lnTo>
                    <a:pt x="9751" y="12107"/>
                  </a:lnTo>
                  <a:lnTo>
                    <a:pt x="97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4"/>
            <p:cNvSpPr/>
            <p:nvPr/>
          </p:nvSpPr>
          <p:spPr>
            <a:xfrm>
              <a:off x="1376740" y="3601491"/>
              <a:ext cx="267577" cy="157879"/>
            </a:xfrm>
            <a:custGeom>
              <a:avLst/>
              <a:gdLst/>
              <a:ahLst/>
              <a:cxnLst/>
              <a:rect l="l" t="t" r="r" b="b"/>
              <a:pathLst>
                <a:path w="10252" h="6049" extrusionOk="0">
                  <a:moveTo>
                    <a:pt x="1" y="0"/>
                  </a:moveTo>
                  <a:lnTo>
                    <a:pt x="1" y="6049"/>
                  </a:lnTo>
                  <a:lnTo>
                    <a:pt x="10251" y="6049"/>
                  </a:lnTo>
                  <a:lnTo>
                    <a:pt x="42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4"/>
            <p:cNvSpPr/>
            <p:nvPr/>
          </p:nvSpPr>
          <p:spPr>
            <a:xfrm>
              <a:off x="1486412" y="3601491"/>
              <a:ext cx="206321" cy="315758"/>
            </a:xfrm>
            <a:custGeom>
              <a:avLst/>
              <a:gdLst/>
              <a:ahLst/>
              <a:cxnLst/>
              <a:rect l="l" t="t" r="r" b="b"/>
              <a:pathLst>
                <a:path w="7905" h="12098" extrusionOk="0">
                  <a:moveTo>
                    <a:pt x="1" y="0"/>
                  </a:moveTo>
                  <a:lnTo>
                    <a:pt x="1" y="12097"/>
                  </a:lnTo>
                  <a:lnTo>
                    <a:pt x="7905" y="12097"/>
                  </a:lnTo>
                  <a:lnTo>
                    <a:pt x="79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4"/>
            <p:cNvSpPr/>
            <p:nvPr/>
          </p:nvSpPr>
          <p:spPr>
            <a:xfrm>
              <a:off x="1339026" y="3839210"/>
              <a:ext cx="115988" cy="115988"/>
            </a:xfrm>
            <a:custGeom>
              <a:avLst/>
              <a:gdLst/>
              <a:ahLst/>
              <a:cxnLst/>
              <a:rect l="l" t="t" r="r" b="b"/>
              <a:pathLst>
                <a:path w="4444" h="4444" extrusionOk="0">
                  <a:moveTo>
                    <a:pt x="1" y="1"/>
                  </a:moveTo>
                  <a:lnTo>
                    <a:pt x="4443" y="4443"/>
                  </a:lnTo>
                  <a:lnTo>
                    <a:pt x="4443" y="1"/>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4"/>
            <p:cNvSpPr/>
            <p:nvPr/>
          </p:nvSpPr>
          <p:spPr>
            <a:xfrm>
              <a:off x="1328560" y="3649698"/>
              <a:ext cx="262670" cy="315967"/>
            </a:xfrm>
            <a:custGeom>
              <a:avLst/>
              <a:gdLst/>
              <a:ahLst/>
              <a:cxnLst/>
              <a:rect l="l" t="t" r="r" b="b"/>
              <a:pathLst>
                <a:path w="10064" h="12106" extrusionOk="0">
                  <a:moveTo>
                    <a:pt x="0" y="0"/>
                  </a:moveTo>
                  <a:lnTo>
                    <a:pt x="0" y="6272"/>
                  </a:lnTo>
                  <a:cubicBezTo>
                    <a:pt x="0" y="7039"/>
                    <a:pt x="616" y="7663"/>
                    <a:pt x="1383" y="7663"/>
                  </a:cubicBezTo>
                  <a:lnTo>
                    <a:pt x="4443" y="7663"/>
                  </a:lnTo>
                  <a:lnTo>
                    <a:pt x="4443" y="10714"/>
                  </a:lnTo>
                  <a:cubicBezTo>
                    <a:pt x="4443" y="11481"/>
                    <a:pt x="5067" y="12106"/>
                    <a:pt x="5834" y="12106"/>
                  </a:cubicBezTo>
                  <a:lnTo>
                    <a:pt x="6049" y="12106"/>
                  </a:lnTo>
                  <a:lnTo>
                    <a:pt x="10063" y="6057"/>
                  </a:lnTo>
                  <a:lnTo>
                    <a:pt x="6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4"/>
            <p:cNvSpPr/>
            <p:nvPr/>
          </p:nvSpPr>
          <p:spPr>
            <a:xfrm>
              <a:off x="1486412" y="3649698"/>
              <a:ext cx="157905" cy="315967"/>
            </a:xfrm>
            <a:custGeom>
              <a:avLst/>
              <a:gdLst/>
              <a:ahLst/>
              <a:cxnLst/>
              <a:rect l="l" t="t" r="r" b="b"/>
              <a:pathLst>
                <a:path w="6050" h="12106" extrusionOk="0">
                  <a:moveTo>
                    <a:pt x="1" y="0"/>
                  </a:moveTo>
                  <a:lnTo>
                    <a:pt x="1" y="12106"/>
                  </a:lnTo>
                  <a:lnTo>
                    <a:pt x="6049" y="12106"/>
                  </a:lnTo>
                  <a:lnTo>
                    <a:pt x="6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74"/>
          <p:cNvGrpSpPr/>
          <p:nvPr/>
        </p:nvGrpSpPr>
        <p:grpSpPr>
          <a:xfrm>
            <a:off x="2001913" y="3553049"/>
            <a:ext cx="412615" cy="412615"/>
            <a:chOff x="2001913" y="3553049"/>
            <a:chExt cx="412615" cy="412615"/>
          </a:xfrm>
        </p:grpSpPr>
        <p:sp>
          <p:nvSpPr>
            <p:cNvPr id="2499" name="Google Shape;2499;p74"/>
            <p:cNvSpPr/>
            <p:nvPr/>
          </p:nvSpPr>
          <p:spPr>
            <a:xfrm>
              <a:off x="2127663" y="3613601"/>
              <a:ext cx="263584" cy="352063"/>
            </a:xfrm>
            <a:custGeom>
              <a:avLst/>
              <a:gdLst/>
              <a:ahLst/>
              <a:cxnLst/>
              <a:rect l="l" t="t" r="r" b="b"/>
              <a:pathLst>
                <a:path w="10099" h="13489" extrusionOk="0">
                  <a:moveTo>
                    <a:pt x="0" y="0"/>
                  </a:moveTo>
                  <a:lnTo>
                    <a:pt x="0" y="12561"/>
                  </a:lnTo>
                  <a:lnTo>
                    <a:pt x="3087" y="13489"/>
                  </a:lnTo>
                  <a:lnTo>
                    <a:pt x="7387" y="13489"/>
                  </a:lnTo>
                  <a:cubicBezTo>
                    <a:pt x="8350" y="13489"/>
                    <a:pt x="9162" y="12731"/>
                    <a:pt x="9233" y="11767"/>
                  </a:cubicBezTo>
                  <a:lnTo>
                    <a:pt x="9340" y="10242"/>
                  </a:lnTo>
                  <a:lnTo>
                    <a:pt x="7494" y="6281"/>
                  </a:lnTo>
                  <a:lnTo>
                    <a:pt x="9929" y="2311"/>
                  </a:lnTo>
                  <a:lnTo>
                    <a:pt x="100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4"/>
            <p:cNvSpPr/>
            <p:nvPr/>
          </p:nvSpPr>
          <p:spPr>
            <a:xfrm>
              <a:off x="2025195" y="3613601"/>
              <a:ext cx="183039" cy="352063"/>
            </a:xfrm>
            <a:custGeom>
              <a:avLst/>
              <a:gdLst/>
              <a:ahLst/>
              <a:cxnLst/>
              <a:rect l="l" t="t" r="r" b="b"/>
              <a:pathLst>
                <a:path w="7013" h="13489" extrusionOk="0">
                  <a:moveTo>
                    <a:pt x="1" y="0"/>
                  </a:moveTo>
                  <a:lnTo>
                    <a:pt x="170" y="2311"/>
                  </a:lnTo>
                  <a:lnTo>
                    <a:pt x="2606" y="6281"/>
                  </a:lnTo>
                  <a:lnTo>
                    <a:pt x="759" y="10242"/>
                  </a:lnTo>
                  <a:lnTo>
                    <a:pt x="866" y="11767"/>
                  </a:lnTo>
                  <a:cubicBezTo>
                    <a:pt x="938" y="12731"/>
                    <a:pt x="1749" y="13489"/>
                    <a:pt x="2713" y="13489"/>
                  </a:cubicBezTo>
                  <a:lnTo>
                    <a:pt x="7013" y="13489"/>
                  </a:lnTo>
                  <a:lnTo>
                    <a:pt x="70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4"/>
            <p:cNvSpPr/>
            <p:nvPr/>
          </p:nvSpPr>
          <p:spPr>
            <a:xfrm>
              <a:off x="2159792" y="3553049"/>
              <a:ext cx="254736" cy="84564"/>
            </a:xfrm>
            <a:custGeom>
              <a:avLst/>
              <a:gdLst/>
              <a:ahLst/>
              <a:cxnLst/>
              <a:rect l="l" t="t" r="r" b="b"/>
              <a:pathLst>
                <a:path w="9760" h="3240" extrusionOk="0">
                  <a:moveTo>
                    <a:pt x="1856" y="1"/>
                  </a:moveTo>
                  <a:lnTo>
                    <a:pt x="0" y="1624"/>
                  </a:lnTo>
                  <a:lnTo>
                    <a:pt x="1856" y="3239"/>
                  </a:lnTo>
                  <a:lnTo>
                    <a:pt x="9760" y="3239"/>
                  </a:lnTo>
                  <a:lnTo>
                    <a:pt x="97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4"/>
            <p:cNvSpPr/>
            <p:nvPr/>
          </p:nvSpPr>
          <p:spPr>
            <a:xfrm>
              <a:off x="2001913" y="3553049"/>
              <a:ext cx="206320" cy="84564"/>
            </a:xfrm>
            <a:custGeom>
              <a:avLst/>
              <a:gdLst/>
              <a:ahLst/>
              <a:cxnLst/>
              <a:rect l="l" t="t" r="r" b="b"/>
              <a:pathLst>
                <a:path w="7905" h="3240" extrusionOk="0">
                  <a:moveTo>
                    <a:pt x="1" y="1"/>
                  </a:moveTo>
                  <a:lnTo>
                    <a:pt x="1" y="3239"/>
                  </a:lnTo>
                  <a:lnTo>
                    <a:pt x="7905" y="3239"/>
                  </a:lnTo>
                  <a:lnTo>
                    <a:pt x="79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4"/>
            <p:cNvSpPr/>
            <p:nvPr/>
          </p:nvSpPr>
          <p:spPr>
            <a:xfrm>
              <a:off x="2087365" y="3673892"/>
              <a:ext cx="299471" cy="207025"/>
            </a:xfrm>
            <a:custGeom>
              <a:avLst/>
              <a:gdLst/>
              <a:ahLst/>
              <a:cxnLst/>
              <a:rect l="l" t="t" r="r" b="b"/>
              <a:pathLst>
                <a:path w="11474" h="7932" extrusionOk="0">
                  <a:moveTo>
                    <a:pt x="4631" y="1"/>
                  </a:moveTo>
                  <a:lnTo>
                    <a:pt x="1" y="3971"/>
                  </a:lnTo>
                  <a:lnTo>
                    <a:pt x="4631" y="7932"/>
                  </a:lnTo>
                  <a:lnTo>
                    <a:pt x="10884" y="7932"/>
                  </a:lnTo>
                  <a:lnTo>
                    <a:pt x="114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4"/>
            <p:cNvSpPr/>
            <p:nvPr/>
          </p:nvSpPr>
          <p:spPr>
            <a:xfrm>
              <a:off x="2029632" y="3673892"/>
              <a:ext cx="178602" cy="207025"/>
            </a:xfrm>
            <a:custGeom>
              <a:avLst/>
              <a:gdLst/>
              <a:ahLst/>
              <a:cxnLst/>
              <a:rect l="l" t="t" r="r" b="b"/>
              <a:pathLst>
                <a:path w="6843" h="7932" extrusionOk="0">
                  <a:moveTo>
                    <a:pt x="0" y="1"/>
                  </a:moveTo>
                  <a:lnTo>
                    <a:pt x="589" y="7932"/>
                  </a:lnTo>
                  <a:lnTo>
                    <a:pt x="6843" y="7932"/>
                  </a:lnTo>
                  <a:lnTo>
                    <a:pt x="68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4"/>
            <p:cNvSpPr/>
            <p:nvPr/>
          </p:nvSpPr>
          <p:spPr>
            <a:xfrm>
              <a:off x="2176079" y="3722334"/>
              <a:ext cx="122748" cy="110377"/>
            </a:xfrm>
            <a:custGeom>
              <a:avLst/>
              <a:gdLst/>
              <a:ahLst/>
              <a:cxnLst/>
              <a:rect l="l" t="t" r="r" b="b"/>
              <a:pathLst>
                <a:path w="4703" h="4229" extrusionOk="0">
                  <a:moveTo>
                    <a:pt x="1232" y="0"/>
                  </a:moveTo>
                  <a:lnTo>
                    <a:pt x="1" y="2115"/>
                  </a:lnTo>
                  <a:lnTo>
                    <a:pt x="1232" y="4229"/>
                  </a:lnTo>
                  <a:lnTo>
                    <a:pt x="3310" y="4229"/>
                  </a:lnTo>
                  <a:cubicBezTo>
                    <a:pt x="4078" y="4229"/>
                    <a:pt x="4702" y="3604"/>
                    <a:pt x="4702" y="2837"/>
                  </a:cubicBezTo>
                  <a:cubicBezTo>
                    <a:pt x="4702" y="2070"/>
                    <a:pt x="4078" y="1446"/>
                    <a:pt x="3310" y="1446"/>
                  </a:cubicBezTo>
                  <a:lnTo>
                    <a:pt x="3239" y="1446"/>
                  </a:lnTo>
                  <a:cubicBezTo>
                    <a:pt x="2963" y="607"/>
                    <a:pt x="216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4"/>
            <p:cNvSpPr/>
            <p:nvPr/>
          </p:nvSpPr>
          <p:spPr>
            <a:xfrm>
              <a:off x="2117641" y="3722334"/>
              <a:ext cx="90593" cy="110377"/>
            </a:xfrm>
            <a:custGeom>
              <a:avLst/>
              <a:gdLst/>
              <a:ahLst/>
              <a:cxnLst/>
              <a:rect l="l" t="t" r="r" b="b"/>
              <a:pathLst>
                <a:path w="3471" h="4229" extrusionOk="0">
                  <a:moveTo>
                    <a:pt x="3471" y="0"/>
                  </a:moveTo>
                  <a:cubicBezTo>
                    <a:pt x="2534" y="0"/>
                    <a:pt x="1740" y="607"/>
                    <a:pt x="1464" y="1446"/>
                  </a:cubicBezTo>
                  <a:lnTo>
                    <a:pt x="1383" y="1446"/>
                  </a:lnTo>
                  <a:cubicBezTo>
                    <a:pt x="616" y="1446"/>
                    <a:pt x="1" y="2070"/>
                    <a:pt x="1" y="2837"/>
                  </a:cubicBezTo>
                  <a:cubicBezTo>
                    <a:pt x="1" y="3604"/>
                    <a:pt x="616" y="4229"/>
                    <a:pt x="1383" y="4229"/>
                  </a:cubicBezTo>
                  <a:lnTo>
                    <a:pt x="3471" y="4229"/>
                  </a:lnTo>
                  <a:lnTo>
                    <a:pt x="34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74"/>
          <p:cNvGrpSpPr/>
          <p:nvPr/>
        </p:nvGrpSpPr>
        <p:grpSpPr>
          <a:xfrm>
            <a:off x="2669473" y="3552997"/>
            <a:ext cx="424490" cy="412745"/>
            <a:chOff x="2669473" y="3552997"/>
            <a:chExt cx="424490" cy="412745"/>
          </a:xfrm>
        </p:grpSpPr>
        <p:sp>
          <p:nvSpPr>
            <p:cNvPr id="2508" name="Google Shape;2508;p74"/>
            <p:cNvSpPr/>
            <p:nvPr/>
          </p:nvSpPr>
          <p:spPr>
            <a:xfrm>
              <a:off x="2669473" y="3553128"/>
              <a:ext cx="291302" cy="285404"/>
            </a:xfrm>
            <a:custGeom>
              <a:avLst/>
              <a:gdLst/>
              <a:ahLst/>
              <a:cxnLst/>
              <a:rect l="l" t="t" r="r" b="b"/>
              <a:pathLst>
                <a:path w="11161" h="10935" extrusionOk="0">
                  <a:moveTo>
                    <a:pt x="5991" y="0"/>
                  </a:moveTo>
                  <a:cubicBezTo>
                    <a:pt x="5398" y="0"/>
                    <a:pt x="4804" y="225"/>
                    <a:pt x="4354" y="676"/>
                  </a:cubicBezTo>
                  <a:lnTo>
                    <a:pt x="901" y="4119"/>
                  </a:lnTo>
                  <a:cubicBezTo>
                    <a:pt x="0" y="5029"/>
                    <a:pt x="0" y="6492"/>
                    <a:pt x="901" y="7402"/>
                  </a:cubicBezTo>
                  <a:lnTo>
                    <a:pt x="4443" y="10935"/>
                  </a:lnTo>
                  <a:lnTo>
                    <a:pt x="11161" y="4209"/>
                  </a:lnTo>
                  <a:lnTo>
                    <a:pt x="7628" y="676"/>
                  </a:lnTo>
                  <a:cubicBezTo>
                    <a:pt x="7177" y="225"/>
                    <a:pt x="6584" y="0"/>
                    <a:pt x="59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4"/>
            <p:cNvSpPr/>
            <p:nvPr/>
          </p:nvSpPr>
          <p:spPr>
            <a:xfrm>
              <a:off x="2802427" y="3680183"/>
              <a:ext cx="291537" cy="285430"/>
            </a:xfrm>
            <a:custGeom>
              <a:avLst/>
              <a:gdLst/>
              <a:ahLst/>
              <a:cxnLst/>
              <a:rect l="l" t="t" r="r" b="b"/>
              <a:pathLst>
                <a:path w="11170" h="10936" extrusionOk="0">
                  <a:moveTo>
                    <a:pt x="6727" y="1"/>
                  </a:moveTo>
                  <a:lnTo>
                    <a:pt x="0" y="6727"/>
                  </a:lnTo>
                  <a:lnTo>
                    <a:pt x="3542" y="10260"/>
                  </a:lnTo>
                  <a:cubicBezTo>
                    <a:pt x="3993" y="10710"/>
                    <a:pt x="4586" y="10936"/>
                    <a:pt x="5179" y="10936"/>
                  </a:cubicBezTo>
                  <a:cubicBezTo>
                    <a:pt x="5772" y="10936"/>
                    <a:pt x="6366" y="10710"/>
                    <a:pt x="6816" y="10260"/>
                  </a:cubicBezTo>
                  <a:lnTo>
                    <a:pt x="10260" y="6807"/>
                  </a:lnTo>
                  <a:cubicBezTo>
                    <a:pt x="11169" y="5906"/>
                    <a:pt x="11169" y="4443"/>
                    <a:pt x="10260" y="3533"/>
                  </a:cubicBezTo>
                  <a:lnTo>
                    <a:pt x="6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4"/>
            <p:cNvSpPr/>
            <p:nvPr/>
          </p:nvSpPr>
          <p:spPr>
            <a:xfrm>
              <a:off x="2961689" y="3565395"/>
              <a:ext cx="130422" cy="122044"/>
            </a:xfrm>
            <a:custGeom>
              <a:avLst/>
              <a:gdLst/>
              <a:ahLst/>
              <a:cxnLst/>
              <a:rect l="l" t="t" r="r" b="b"/>
              <a:pathLst>
                <a:path w="4997" h="4676" extrusionOk="0">
                  <a:moveTo>
                    <a:pt x="4363" y="1"/>
                  </a:moveTo>
                  <a:lnTo>
                    <a:pt x="0" y="3061"/>
                  </a:lnTo>
                  <a:lnTo>
                    <a:pt x="1615" y="4675"/>
                  </a:lnTo>
                  <a:lnTo>
                    <a:pt x="4274" y="2374"/>
                  </a:lnTo>
                  <a:cubicBezTo>
                    <a:pt x="4309" y="2347"/>
                    <a:pt x="4336" y="2320"/>
                    <a:pt x="4363" y="2293"/>
                  </a:cubicBezTo>
                  <a:cubicBezTo>
                    <a:pt x="4996" y="1660"/>
                    <a:pt x="4996" y="634"/>
                    <a:pt x="4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4"/>
            <p:cNvSpPr/>
            <p:nvPr/>
          </p:nvSpPr>
          <p:spPr>
            <a:xfrm>
              <a:off x="2953780" y="3552997"/>
              <a:ext cx="121783" cy="109281"/>
            </a:xfrm>
            <a:custGeom>
              <a:avLst/>
              <a:gdLst/>
              <a:ahLst/>
              <a:cxnLst/>
              <a:rect l="l" t="t" r="r" b="b"/>
              <a:pathLst>
                <a:path w="4666" h="4187" extrusionOk="0">
                  <a:moveTo>
                    <a:pt x="3519" y="1"/>
                  </a:moveTo>
                  <a:cubicBezTo>
                    <a:pt x="3105" y="1"/>
                    <a:pt x="2690" y="159"/>
                    <a:pt x="2373" y="476"/>
                  </a:cubicBezTo>
                  <a:cubicBezTo>
                    <a:pt x="2346" y="502"/>
                    <a:pt x="2319" y="529"/>
                    <a:pt x="2293" y="565"/>
                  </a:cubicBezTo>
                  <a:lnTo>
                    <a:pt x="0" y="3232"/>
                  </a:lnTo>
                  <a:lnTo>
                    <a:pt x="955" y="4187"/>
                  </a:lnTo>
                  <a:lnTo>
                    <a:pt x="4666" y="476"/>
                  </a:lnTo>
                  <a:cubicBezTo>
                    <a:pt x="4349" y="159"/>
                    <a:pt x="3934" y="1"/>
                    <a:pt x="3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4"/>
            <p:cNvSpPr/>
            <p:nvPr/>
          </p:nvSpPr>
          <p:spPr>
            <a:xfrm>
              <a:off x="2687874" y="3839210"/>
              <a:ext cx="121783" cy="126533"/>
            </a:xfrm>
            <a:custGeom>
              <a:avLst/>
              <a:gdLst/>
              <a:ahLst/>
              <a:cxnLst/>
              <a:rect l="l" t="t" r="r" b="b"/>
              <a:pathLst>
                <a:path w="4666" h="4848" extrusionOk="0">
                  <a:moveTo>
                    <a:pt x="3051" y="1"/>
                  </a:moveTo>
                  <a:lnTo>
                    <a:pt x="0" y="4372"/>
                  </a:lnTo>
                  <a:cubicBezTo>
                    <a:pt x="312" y="4689"/>
                    <a:pt x="727" y="4847"/>
                    <a:pt x="1143" y="4847"/>
                  </a:cubicBezTo>
                  <a:cubicBezTo>
                    <a:pt x="1559" y="4847"/>
                    <a:pt x="1976" y="4689"/>
                    <a:pt x="2293" y="4372"/>
                  </a:cubicBezTo>
                  <a:cubicBezTo>
                    <a:pt x="2320" y="4345"/>
                    <a:pt x="2346" y="4310"/>
                    <a:pt x="2373" y="4283"/>
                  </a:cubicBezTo>
                  <a:lnTo>
                    <a:pt x="4666" y="1615"/>
                  </a:lnTo>
                  <a:lnTo>
                    <a:pt x="30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4"/>
            <p:cNvSpPr/>
            <p:nvPr/>
          </p:nvSpPr>
          <p:spPr>
            <a:xfrm>
              <a:off x="2671326" y="3831302"/>
              <a:ext cx="113431" cy="122044"/>
            </a:xfrm>
            <a:custGeom>
              <a:avLst/>
              <a:gdLst/>
              <a:ahLst/>
              <a:cxnLst/>
              <a:rect l="l" t="t" r="r" b="b"/>
              <a:pathLst>
                <a:path w="4346" h="4676" extrusionOk="0">
                  <a:moveTo>
                    <a:pt x="3382" y="0"/>
                  </a:moveTo>
                  <a:lnTo>
                    <a:pt x="723" y="2302"/>
                  </a:lnTo>
                  <a:cubicBezTo>
                    <a:pt x="688" y="2329"/>
                    <a:pt x="661" y="2356"/>
                    <a:pt x="634" y="2382"/>
                  </a:cubicBezTo>
                  <a:cubicBezTo>
                    <a:pt x="1" y="3016"/>
                    <a:pt x="1" y="4042"/>
                    <a:pt x="634" y="4675"/>
                  </a:cubicBezTo>
                  <a:lnTo>
                    <a:pt x="4345" y="964"/>
                  </a:lnTo>
                  <a:lnTo>
                    <a:pt x="33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4"/>
            <p:cNvSpPr/>
            <p:nvPr/>
          </p:nvSpPr>
          <p:spPr>
            <a:xfrm>
              <a:off x="2870417" y="3645261"/>
              <a:ext cx="185127" cy="116902"/>
            </a:xfrm>
            <a:custGeom>
              <a:avLst/>
              <a:gdLst/>
              <a:ahLst/>
              <a:cxnLst/>
              <a:rect l="l" t="t" r="r" b="b"/>
              <a:pathLst>
                <a:path w="7093" h="4479" extrusionOk="0">
                  <a:moveTo>
                    <a:pt x="4800" y="1"/>
                  </a:moveTo>
                  <a:lnTo>
                    <a:pt x="0" y="2186"/>
                  </a:lnTo>
                  <a:lnTo>
                    <a:pt x="4907" y="4479"/>
                  </a:lnTo>
                  <a:lnTo>
                    <a:pt x="7093" y="2293"/>
                  </a:lnTo>
                  <a:lnTo>
                    <a:pt x="4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4"/>
            <p:cNvSpPr/>
            <p:nvPr/>
          </p:nvSpPr>
          <p:spPr>
            <a:xfrm>
              <a:off x="2879030" y="3585413"/>
              <a:ext cx="116667" cy="151145"/>
            </a:xfrm>
            <a:custGeom>
              <a:avLst/>
              <a:gdLst/>
              <a:ahLst/>
              <a:cxnLst/>
              <a:rect l="l" t="t" r="r" b="b"/>
              <a:pathLst>
                <a:path w="4470" h="5791" extrusionOk="0">
                  <a:moveTo>
                    <a:pt x="2186" y="1"/>
                  </a:moveTo>
                  <a:lnTo>
                    <a:pt x="0" y="2187"/>
                  </a:lnTo>
                  <a:lnTo>
                    <a:pt x="982" y="5791"/>
                  </a:lnTo>
                  <a:lnTo>
                    <a:pt x="4470" y="2294"/>
                  </a:lnTo>
                  <a:lnTo>
                    <a:pt x="2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4"/>
            <p:cNvSpPr/>
            <p:nvPr/>
          </p:nvSpPr>
          <p:spPr>
            <a:xfrm>
              <a:off x="2813362" y="3702315"/>
              <a:ext cx="185127" cy="116902"/>
            </a:xfrm>
            <a:custGeom>
              <a:avLst/>
              <a:gdLst/>
              <a:ahLst/>
              <a:cxnLst/>
              <a:rect l="l" t="t" r="r" b="b"/>
              <a:pathLst>
                <a:path w="7093" h="4479" extrusionOk="0">
                  <a:moveTo>
                    <a:pt x="4800" y="0"/>
                  </a:moveTo>
                  <a:lnTo>
                    <a:pt x="1" y="2186"/>
                  </a:lnTo>
                  <a:lnTo>
                    <a:pt x="4907" y="4479"/>
                  </a:lnTo>
                  <a:lnTo>
                    <a:pt x="7093" y="2293"/>
                  </a:lnTo>
                  <a:lnTo>
                    <a:pt x="4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4"/>
            <p:cNvSpPr/>
            <p:nvPr/>
          </p:nvSpPr>
          <p:spPr>
            <a:xfrm>
              <a:off x="2821741" y="3642468"/>
              <a:ext cx="116928" cy="151145"/>
            </a:xfrm>
            <a:custGeom>
              <a:avLst/>
              <a:gdLst/>
              <a:ahLst/>
              <a:cxnLst/>
              <a:rect l="l" t="t" r="r" b="b"/>
              <a:pathLst>
                <a:path w="4480" h="5791" extrusionOk="0">
                  <a:moveTo>
                    <a:pt x="2195" y="1"/>
                  </a:moveTo>
                  <a:lnTo>
                    <a:pt x="1" y="2186"/>
                  </a:lnTo>
                  <a:lnTo>
                    <a:pt x="991" y="5790"/>
                  </a:lnTo>
                  <a:lnTo>
                    <a:pt x="4479" y="2293"/>
                  </a:lnTo>
                  <a:lnTo>
                    <a:pt x="21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4"/>
            <p:cNvSpPr/>
            <p:nvPr/>
          </p:nvSpPr>
          <p:spPr>
            <a:xfrm>
              <a:off x="2756308" y="3759344"/>
              <a:ext cx="185153" cy="116928"/>
            </a:xfrm>
            <a:custGeom>
              <a:avLst/>
              <a:gdLst/>
              <a:ahLst/>
              <a:cxnLst/>
              <a:rect l="l" t="t" r="r" b="b"/>
              <a:pathLst>
                <a:path w="7094" h="4480" extrusionOk="0">
                  <a:moveTo>
                    <a:pt x="4800" y="1"/>
                  </a:moveTo>
                  <a:lnTo>
                    <a:pt x="1" y="2186"/>
                  </a:lnTo>
                  <a:lnTo>
                    <a:pt x="4908" y="4479"/>
                  </a:lnTo>
                  <a:lnTo>
                    <a:pt x="7093" y="2294"/>
                  </a:lnTo>
                  <a:lnTo>
                    <a:pt x="4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4"/>
            <p:cNvSpPr/>
            <p:nvPr/>
          </p:nvSpPr>
          <p:spPr>
            <a:xfrm>
              <a:off x="2764712" y="3699523"/>
              <a:ext cx="116902" cy="151119"/>
            </a:xfrm>
            <a:custGeom>
              <a:avLst/>
              <a:gdLst/>
              <a:ahLst/>
              <a:cxnLst/>
              <a:rect l="l" t="t" r="r" b="b"/>
              <a:pathLst>
                <a:path w="4479" h="5790" extrusionOk="0">
                  <a:moveTo>
                    <a:pt x="2186" y="0"/>
                  </a:moveTo>
                  <a:lnTo>
                    <a:pt x="0" y="2186"/>
                  </a:lnTo>
                  <a:lnTo>
                    <a:pt x="990" y="5790"/>
                  </a:lnTo>
                  <a:lnTo>
                    <a:pt x="4478" y="2293"/>
                  </a:lnTo>
                  <a:lnTo>
                    <a:pt x="2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4"/>
            <p:cNvSpPr/>
            <p:nvPr/>
          </p:nvSpPr>
          <p:spPr>
            <a:xfrm>
              <a:off x="2761919" y="3810813"/>
              <a:ext cx="122487" cy="122487"/>
            </a:xfrm>
            <a:custGeom>
              <a:avLst/>
              <a:gdLst/>
              <a:ahLst/>
              <a:cxnLst/>
              <a:rect l="l" t="t" r="r" b="b"/>
              <a:pathLst>
                <a:path w="4693" h="4693" extrusionOk="0">
                  <a:moveTo>
                    <a:pt x="0" y="0"/>
                  </a:moveTo>
                  <a:lnTo>
                    <a:pt x="214" y="2400"/>
                  </a:lnTo>
                  <a:lnTo>
                    <a:pt x="2507" y="4693"/>
                  </a:lnTo>
                  <a:lnTo>
                    <a:pt x="4693" y="2507"/>
                  </a:lnTo>
                  <a:lnTo>
                    <a:pt x="2400" y="21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4"/>
            <p:cNvSpPr/>
            <p:nvPr/>
          </p:nvSpPr>
          <p:spPr>
            <a:xfrm>
              <a:off x="2707657" y="3756551"/>
              <a:ext cx="116902" cy="116928"/>
            </a:xfrm>
            <a:custGeom>
              <a:avLst/>
              <a:gdLst/>
              <a:ahLst/>
              <a:cxnLst/>
              <a:rect l="l" t="t" r="r" b="b"/>
              <a:pathLst>
                <a:path w="4479" h="4480" extrusionOk="0">
                  <a:moveTo>
                    <a:pt x="2186" y="1"/>
                  </a:moveTo>
                  <a:lnTo>
                    <a:pt x="0" y="2186"/>
                  </a:lnTo>
                  <a:lnTo>
                    <a:pt x="2293" y="4479"/>
                  </a:lnTo>
                  <a:lnTo>
                    <a:pt x="4479" y="2293"/>
                  </a:lnTo>
                  <a:lnTo>
                    <a:pt x="2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74"/>
          <p:cNvGrpSpPr/>
          <p:nvPr/>
        </p:nvGrpSpPr>
        <p:grpSpPr>
          <a:xfrm>
            <a:off x="3349587" y="3553049"/>
            <a:ext cx="410997" cy="412615"/>
            <a:chOff x="3349587" y="3553049"/>
            <a:chExt cx="410997" cy="412615"/>
          </a:xfrm>
        </p:grpSpPr>
        <p:sp>
          <p:nvSpPr>
            <p:cNvPr id="2523" name="Google Shape;2523;p74"/>
            <p:cNvSpPr/>
            <p:nvPr/>
          </p:nvSpPr>
          <p:spPr>
            <a:xfrm>
              <a:off x="3651825" y="3742353"/>
              <a:ext cx="108759" cy="174896"/>
            </a:xfrm>
            <a:custGeom>
              <a:avLst/>
              <a:gdLst/>
              <a:ahLst/>
              <a:cxnLst/>
              <a:rect l="l" t="t" r="r" b="b"/>
              <a:pathLst>
                <a:path w="4167" h="6701" extrusionOk="0">
                  <a:moveTo>
                    <a:pt x="928" y="1"/>
                  </a:moveTo>
                  <a:lnTo>
                    <a:pt x="0" y="928"/>
                  </a:lnTo>
                  <a:lnTo>
                    <a:pt x="2320" y="928"/>
                  </a:lnTo>
                  <a:cubicBezTo>
                    <a:pt x="2828" y="928"/>
                    <a:pt x="3239" y="1348"/>
                    <a:pt x="3239" y="1856"/>
                  </a:cubicBezTo>
                  <a:lnTo>
                    <a:pt x="3239" y="6700"/>
                  </a:lnTo>
                  <a:lnTo>
                    <a:pt x="4166" y="6700"/>
                  </a:lnTo>
                  <a:lnTo>
                    <a:pt x="4166" y="1856"/>
                  </a:lnTo>
                  <a:cubicBezTo>
                    <a:pt x="4166" y="830"/>
                    <a:pt x="3337" y="1"/>
                    <a:pt x="2320" y="1"/>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4"/>
            <p:cNvSpPr/>
            <p:nvPr/>
          </p:nvSpPr>
          <p:spPr>
            <a:xfrm>
              <a:off x="3539125" y="3553049"/>
              <a:ext cx="100615" cy="120869"/>
            </a:xfrm>
            <a:custGeom>
              <a:avLst/>
              <a:gdLst/>
              <a:ahLst/>
              <a:cxnLst/>
              <a:rect l="l" t="t" r="r" b="b"/>
              <a:pathLst>
                <a:path w="3855" h="4631" extrusionOk="0">
                  <a:moveTo>
                    <a:pt x="616" y="1"/>
                  </a:moveTo>
                  <a:lnTo>
                    <a:pt x="1" y="465"/>
                  </a:lnTo>
                  <a:lnTo>
                    <a:pt x="616" y="929"/>
                  </a:lnTo>
                  <a:cubicBezTo>
                    <a:pt x="1892" y="929"/>
                    <a:pt x="2927" y="1963"/>
                    <a:pt x="2927" y="3239"/>
                  </a:cubicBezTo>
                  <a:lnTo>
                    <a:pt x="2927" y="4631"/>
                  </a:lnTo>
                  <a:lnTo>
                    <a:pt x="3854" y="3703"/>
                  </a:lnTo>
                  <a:lnTo>
                    <a:pt x="3854" y="3239"/>
                  </a:lnTo>
                  <a:cubicBezTo>
                    <a:pt x="3854" y="1455"/>
                    <a:pt x="2400" y="1"/>
                    <a:pt x="616" y="1"/>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4"/>
            <p:cNvSpPr/>
            <p:nvPr/>
          </p:nvSpPr>
          <p:spPr>
            <a:xfrm>
              <a:off x="3349587" y="3742353"/>
              <a:ext cx="108994" cy="174896"/>
            </a:xfrm>
            <a:custGeom>
              <a:avLst/>
              <a:gdLst/>
              <a:ahLst/>
              <a:cxnLst/>
              <a:rect l="l" t="t" r="r" b="b"/>
              <a:pathLst>
                <a:path w="4176" h="6701" extrusionOk="0">
                  <a:moveTo>
                    <a:pt x="1856" y="1"/>
                  </a:moveTo>
                  <a:cubicBezTo>
                    <a:pt x="839" y="1"/>
                    <a:pt x="1" y="830"/>
                    <a:pt x="1" y="1856"/>
                  </a:cubicBezTo>
                  <a:lnTo>
                    <a:pt x="1" y="6700"/>
                  </a:lnTo>
                  <a:lnTo>
                    <a:pt x="929" y="6700"/>
                  </a:lnTo>
                  <a:lnTo>
                    <a:pt x="929" y="1856"/>
                  </a:lnTo>
                  <a:cubicBezTo>
                    <a:pt x="929" y="1348"/>
                    <a:pt x="1348" y="928"/>
                    <a:pt x="1856" y="928"/>
                  </a:cubicBezTo>
                  <a:lnTo>
                    <a:pt x="4176" y="928"/>
                  </a:lnTo>
                  <a:lnTo>
                    <a:pt x="3248" y="1"/>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4"/>
            <p:cNvSpPr/>
            <p:nvPr/>
          </p:nvSpPr>
          <p:spPr>
            <a:xfrm>
              <a:off x="3470665" y="3553049"/>
              <a:ext cx="84564" cy="120869"/>
            </a:xfrm>
            <a:custGeom>
              <a:avLst/>
              <a:gdLst/>
              <a:ahLst/>
              <a:cxnLst/>
              <a:rect l="l" t="t" r="r" b="b"/>
              <a:pathLst>
                <a:path w="3240" h="4631" extrusionOk="0">
                  <a:moveTo>
                    <a:pt x="3239" y="1"/>
                  </a:moveTo>
                  <a:cubicBezTo>
                    <a:pt x="1455" y="1"/>
                    <a:pt x="1" y="1455"/>
                    <a:pt x="1" y="3239"/>
                  </a:cubicBezTo>
                  <a:lnTo>
                    <a:pt x="1" y="3703"/>
                  </a:lnTo>
                  <a:lnTo>
                    <a:pt x="920" y="4631"/>
                  </a:lnTo>
                  <a:lnTo>
                    <a:pt x="920" y="3239"/>
                  </a:lnTo>
                  <a:cubicBezTo>
                    <a:pt x="920" y="1963"/>
                    <a:pt x="1963" y="929"/>
                    <a:pt x="3239" y="929"/>
                  </a:cubicBezTo>
                  <a:lnTo>
                    <a:pt x="3239" y="1"/>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4"/>
            <p:cNvSpPr/>
            <p:nvPr/>
          </p:nvSpPr>
          <p:spPr>
            <a:xfrm>
              <a:off x="3458554" y="3869016"/>
              <a:ext cx="217517" cy="96648"/>
            </a:xfrm>
            <a:custGeom>
              <a:avLst/>
              <a:gdLst/>
              <a:ahLst/>
              <a:cxnLst/>
              <a:rect l="l" t="t" r="r" b="b"/>
              <a:pathLst>
                <a:path w="8334" h="3703" extrusionOk="0">
                  <a:moveTo>
                    <a:pt x="1" y="1"/>
                  </a:moveTo>
                  <a:lnTo>
                    <a:pt x="3703" y="3703"/>
                  </a:lnTo>
                  <a:lnTo>
                    <a:pt x="6478" y="3703"/>
                  </a:lnTo>
                  <a:cubicBezTo>
                    <a:pt x="7503" y="3703"/>
                    <a:pt x="8333" y="2873"/>
                    <a:pt x="8333" y="1847"/>
                  </a:cubicBezTo>
                  <a:lnTo>
                    <a:pt x="8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4"/>
            <p:cNvSpPr/>
            <p:nvPr/>
          </p:nvSpPr>
          <p:spPr>
            <a:xfrm>
              <a:off x="3434360" y="3869016"/>
              <a:ext cx="120869" cy="96648"/>
            </a:xfrm>
            <a:custGeom>
              <a:avLst/>
              <a:gdLst/>
              <a:ahLst/>
              <a:cxnLst/>
              <a:rect l="l" t="t" r="r" b="b"/>
              <a:pathLst>
                <a:path w="4631" h="3703" extrusionOk="0">
                  <a:moveTo>
                    <a:pt x="0" y="1"/>
                  </a:moveTo>
                  <a:lnTo>
                    <a:pt x="0" y="1847"/>
                  </a:lnTo>
                  <a:cubicBezTo>
                    <a:pt x="0" y="2873"/>
                    <a:pt x="830" y="3703"/>
                    <a:pt x="1847" y="3703"/>
                  </a:cubicBezTo>
                  <a:lnTo>
                    <a:pt x="4630" y="3703"/>
                  </a:lnTo>
                  <a:lnTo>
                    <a:pt x="46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4"/>
            <p:cNvSpPr/>
            <p:nvPr/>
          </p:nvSpPr>
          <p:spPr>
            <a:xfrm>
              <a:off x="3474632" y="3649698"/>
              <a:ext cx="201440" cy="267551"/>
            </a:xfrm>
            <a:custGeom>
              <a:avLst/>
              <a:gdLst/>
              <a:ahLst/>
              <a:cxnLst/>
              <a:rect l="l" t="t" r="r" b="b"/>
              <a:pathLst>
                <a:path w="7718" h="10251" extrusionOk="0">
                  <a:moveTo>
                    <a:pt x="3087" y="0"/>
                  </a:moveTo>
                  <a:lnTo>
                    <a:pt x="0" y="5130"/>
                  </a:lnTo>
                  <a:lnTo>
                    <a:pt x="3087" y="10250"/>
                  </a:lnTo>
                  <a:lnTo>
                    <a:pt x="5862" y="10250"/>
                  </a:lnTo>
                  <a:cubicBezTo>
                    <a:pt x="6887" y="10250"/>
                    <a:pt x="7717" y="9421"/>
                    <a:pt x="7717" y="8404"/>
                  </a:cubicBezTo>
                  <a:lnTo>
                    <a:pt x="7717" y="3551"/>
                  </a:lnTo>
                  <a:lnTo>
                    <a:pt x="7253" y="3551"/>
                  </a:lnTo>
                  <a:cubicBezTo>
                    <a:pt x="6745" y="3551"/>
                    <a:pt x="6325" y="3140"/>
                    <a:pt x="6325" y="2623"/>
                  </a:cubicBezTo>
                  <a:lnTo>
                    <a:pt x="63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4"/>
            <p:cNvSpPr/>
            <p:nvPr/>
          </p:nvSpPr>
          <p:spPr>
            <a:xfrm>
              <a:off x="3434360" y="3649698"/>
              <a:ext cx="120869" cy="267551"/>
            </a:xfrm>
            <a:custGeom>
              <a:avLst/>
              <a:gdLst/>
              <a:ahLst/>
              <a:cxnLst/>
              <a:rect l="l" t="t" r="r" b="b"/>
              <a:pathLst>
                <a:path w="4631" h="10251" extrusionOk="0">
                  <a:moveTo>
                    <a:pt x="1392" y="0"/>
                  </a:moveTo>
                  <a:lnTo>
                    <a:pt x="1392" y="2623"/>
                  </a:lnTo>
                  <a:cubicBezTo>
                    <a:pt x="1392" y="3140"/>
                    <a:pt x="972" y="3551"/>
                    <a:pt x="464" y="3551"/>
                  </a:cubicBezTo>
                  <a:lnTo>
                    <a:pt x="0" y="3551"/>
                  </a:lnTo>
                  <a:lnTo>
                    <a:pt x="0" y="8404"/>
                  </a:lnTo>
                  <a:cubicBezTo>
                    <a:pt x="0" y="9421"/>
                    <a:pt x="830" y="10250"/>
                    <a:pt x="1847" y="10250"/>
                  </a:cubicBezTo>
                  <a:lnTo>
                    <a:pt x="4630" y="10250"/>
                  </a:lnTo>
                  <a:lnTo>
                    <a:pt x="4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 name="Google Shape;2531;p74"/>
          <p:cNvGrpSpPr/>
          <p:nvPr/>
        </p:nvGrpSpPr>
        <p:grpSpPr>
          <a:xfrm>
            <a:off x="4022497" y="3553049"/>
            <a:ext cx="412380" cy="412615"/>
            <a:chOff x="4022497" y="3553049"/>
            <a:chExt cx="412380" cy="412615"/>
          </a:xfrm>
        </p:grpSpPr>
        <p:sp>
          <p:nvSpPr>
            <p:cNvPr id="2532" name="Google Shape;2532;p74"/>
            <p:cNvSpPr/>
            <p:nvPr/>
          </p:nvSpPr>
          <p:spPr>
            <a:xfrm>
              <a:off x="4273031" y="3609399"/>
              <a:ext cx="129717" cy="129717"/>
            </a:xfrm>
            <a:custGeom>
              <a:avLst/>
              <a:gdLst/>
              <a:ahLst/>
              <a:cxnLst/>
              <a:rect l="l" t="t" r="r" b="b"/>
              <a:pathLst>
                <a:path w="4970" h="4970" extrusionOk="0">
                  <a:moveTo>
                    <a:pt x="1" y="1"/>
                  </a:moveTo>
                  <a:lnTo>
                    <a:pt x="1" y="4970"/>
                  </a:lnTo>
                  <a:lnTo>
                    <a:pt x="4970" y="4970"/>
                  </a:lnTo>
                  <a:lnTo>
                    <a:pt x="4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4"/>
            <p:cNvSpPr/>
            <p:nvPr/>
          </p:nvSpPr>
          <p:spPr>
            <a:xfrm>
              <a:off x="4354306" y="3577270"/>
              <a:ext cx="80571" cy="178159"/>
            </a:xfrm>
            <a:custGeom>
              <a:avLst/>
              <a:gdLst/>
              <a:ahLst/>
              <a:cxnLst/>
              <a:rect l="l" t="t" r="r" b="b"/>
              <a:pathLst>
                <a:path w="3087" h="6826" extrusionOk="0">
                  <a:moveTo>
                    <a:pt x="1240" y="1"/>
                  </a:moveTo>
                  <a:lnTo>
                    <a:pt x="0" y="928"/>
                  </a:lnTo>
                  <a:lnTo>
                    <a:pt x="1240" y="1856"/>
                  </a:lnTo>
                  <a:lnTo>
                    <a:pt x="1240" y="6825"/>
                  </a:lnTo>
                  <a:lnTo>
                    <a:pt x="3087" y="5585"/>
                  </a:lnTo>
                  <a:lnTo>
                    <a:pt x="30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4"/>
            <p:cNvSpPr/>
            <p:nvPr/>
          </p:nvSpPr>
          <p:spPr>
            <a:xfrm>
              <a:off x="4256745" y="3723039"/>
              <a:ext cx="178132" cy="112935"/>
            </a:xfrm>
            <a:custGeom>
              <a:avLst/>
              <a:gdLst/>
              <a:ahLst/>
              <a:cxnLst/>
              <a:rect l="l" t="t" r="r" b="b"/>
              <a:pathLst>
                <a:path w="6825" h="4327" extrusionOk="0">
                  <a:moveTo>
                    <a:pt x="0" y="0"/>
                  </a:moveTo>
                  <a:lnTo>
                    <a:pt x="0" y="4327"/>
                  </a:lnTo>
                  <a:lnTo>
                    <a:pt x="6825" y="1856"/>
                  </a:lnTo>
                  <a:lnTo>
                    <a:pt x="68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4"/>
            <p:cNvSpPr/>
            <p:nvPr/>
          </p:nvSpPr>
          <p:spPr>
            <a:xfrm>
              <a:off x="4240667" y="3593348"/>
              <a:ext cx="48468" cy="242626"/>
            </a:xfrm>
            <a:custGeom>
              <a:avLst/>
              <a:gdLst/>
              <a:ahLst/>
              <a:cxnLst/>
              <a:rect l="l" t="t" r="r" b="b"/>
              <a:pathLst>
                <a:path w="1857" h="9296" extrusionOk="0">
                  <a:moveTo>
                    <a:pt x="1856" y="0"/>
                  </a:moveTo>
                  <a:lnTo>
                    <a:pt x="1" y="1240"/>
                  </a:lnTo>
                  <a:lnTo>
                    <a:pt x="1" y="6825"/>
                  </a:lnTo>
                  <a:lnTo>
                    <a:pt x="1856" y="9296"/>
                  </a:lnTo>
                  <a:lnTo>
                    <a:pt x="1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4"/>
            <p:cNvSpPr/>
            <p:nvPr/>
          </p:nvSpPr>
          <p:spPr>
            <a:xfrm>
              <a:off x="4240667" y="3577270"/>
              <a:ext cx="146029" cy="48468"/>
            </a:xfrm>
            <a:custGeom>
              <a:avLst/>
              <a:gdLst/>
              <a:ahLst/>
              <a:cxnLst/>
              <a:rect l="l" t="t" r="r" b="b"/>
              <a:pathLst>
                <a:path w="5595" h="1857" extrusionOk="0">
                  <a:moveTo>
                    <a:pt x="1" y="1"/>
                  </a:moveTo>
                  <a:lnTo>
                    <a:pt x="1" y="1856"/>
                  </a:lnTo>
                  <a:lnTo>
                    <a:pt x="5594" y="1856"/>
                  </a:lnTo>
                  <a:lnTo>
                    <a:pt x="55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4"/>
            <p:cNvSpPr/>
            <p:nvPr/>
          </p:nvSpPr>
          <p:spPr>
            <a:xfrm>
              <a:off x="4078847" y="3803583"/>
              <a:ext cx="129717" cy="129717"/>
            </a:xfrm>
            <a:custGeom>
              <a:avLst/>
              <a:gdLst/>
              <a:ahLst/>
              <a:cxnLst/>
              <a:rect l="l" t="t" r="r" b="b"/>
              <a:pathLst>
                <a:path w="4970" h="4970" extrusionOk="0">
                  <a:moveTo>
                    <a:pt x="1" y="1"/>
                  </a:moveTo>
                  <a:lnTo>
                    <a:pt x="1" y="4970"/>
                  </a:lnTo>
                  <a:lnTo>
                    <a:pt x="4970" y="4970"/>
                  </a:lnTo>
                  <a:lnTo>
                    <a:pt x="4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4"/>
            <p:cNvSpPr/>
            <p:nvPr/>
          </p:nvSpPr>
          <p:spPr>
            <a:xfrm>
              <a:off x="4160096" y="3771454"/>
              <a:ext cx="129038" cy="178159"/>
            </a:xfrm>
            <a:custGeom>
              <a:avLst/>
              <a:gdLst/>
              <a:ahLst/>
              <a:cxnLst/>
              <a:rect l="l" t="t" r="r" b="b"/>
              <a:pathLst>
                <a:path w="4944" h="6826" extrusionOk="0">
                  <a:moveTo>
                    <a:pt x="1241" y="1"/>
                  </a:moveTo>
                  <a:lnTo>
                    <a:pt x="1" y="929"/>
                  </a:lnTo>
                  <a:lnTo>
                    <a:pt x="1241" y="1856"/>
                  </a:lnTo>
                  <a:lnTo>
                    <a:pt x="1241" y="6825"/>
                  </a:lnTo>
                  <a:lnTo>
                    <a:pt x="4943" y="5585"/>
                  </a:lnTo>
                  <a:lnTo>
                    <a:pt x="30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4"/>
            <p:cNvSpPr/>
            <p:nvPr/>
          </p:nvSpPr>
          <p:spPr>
            <a:xfrm>
              <a:off x="4062326" y="3917223"/>
              <a:ext cx="218431" cy="48442"/>
            </a:xfrm>
            <a:custGeom>
              <a:avLst/>
              <a:gdLst/>
              <a:ahLst/>
              <a:cxnLst/>
              <a:rect l="l" t="t" r="r" b="b"/>
              <a:pathLst>
                <a:path w="8369" h="1856" extrusionOk="0">
                  <a:moveTo>
                    <a:pt x="0" y="0"/>
                  </a:moveTo>
                  <a:lnTo>
                    <a:pt x="1240" y="1856"/>
                  </a:lnTo>
                  <a:lnTo>
                    <a:pt x="6825" y="1856"/>
                  </a:lnTo>
                  <a:lnTo>
                    <a:pt x="83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4"/>
            <p:cNvSpPr/>
            <p:nvPr/>
          </p:nvSpPr>
          <p:spPr>
            <a:xfrm>
              <a:off x="4046483" y="3787532"/>
              <a:ext cx="48468" cy="178132"/>
            </a:xfrm>
            <a:custGeom>
              <a:avLst/>
              <a:gdLst/>
              <a:ahLst/>
              <a:cxnLst/>
              <a:rect l="l" t="t" r="r" b="b"/>
              <a:pathLst>
                <a:path w="1857" h="6825" extrusionOk="0">
                  <a:moveTo>
                    <a:pt x="1856" y="0"/>
                  </a:moveTo>
                  <a:lnTo>
                    <a:pt x="0" y="1240"/>
                  </a:lnTo>
                  <a:lnTo>
                    <a:pt x="0" y="6825"/>
                  </a:lnTo>
                  <a:lnTo>
                    <a:pt x="1856" y="6825"/>
                  </a:lnTo>
                  <a:lnTo>
                    <a:pt x="1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4"/>
            <p:cNvSpPr/>
            <p:nvPr/>
          </p:nvSpPr>
          <p:spPr>
            <a:xfrm>
              <a:off x="4046483" y="3771454"/>
              <a:ext cx="146003" cy="48468"/>
            </a:xfrm>
            <a:custGeom>
              <a:avLst/>
              <a:gdLst/>
              <a:ahLst/>
              <a:cxnLst/>
              <a:rect l="l" t="t" r="r" b="b"/>
              <a:pathLst>
                <a:path w="5594" h="1857" extrusionOk="0">
                  <a:moveTo>
                    <a:pt x="0" y="1"/>
                  </a:moveTo>
                  <a:lnTo>
                    <a:pt x="0" y="1856"/>
                  </a:lnTo>
                  <a:lnTo>
                    <a:pt x="5594" y="1856"/>
                  </a:lnTo>
                  <a:lnTo>
                    <a:pt x="55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4"/>
            <p:cNvSpPr/>
            <p:nvPr/>
          </p:nvSpPr>
          <p:spPr>
            <a:xfrm>
              <a:off x="4240667" y="3771454"/>
              <a:ext cx="194210" cy="194210"/>
            </a:xfrm>
            <a:custGeom>
              <a:avLst/>
              <a:gdLst/>
              <a:ahLst/>
              <a:cxnLst/>
              <a:rect l="l" t="t" r="r" b="b"/>
              <a:pathLst>
                <a:path w="7441" h="7441" extrusionOk="0">
                  <a:moveTo>
                    <a:pt x="1" y="1"/>
                  </a:moveTo>
                  <a:lnTo>
                    <a:pt x="1" y="7441"/>
                  </a:lnTo>
                  <a:lnTo>
                    <a:pt x="7441" y="7441"/>
                  </a:lnTo>
                  <a:lnTo>
                    <a:pt x="74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4"/>
            <p:cNvSpPr/>
            <p:nvPr/>
          </p:nvSpPr>
          <p:spPr>
            <a:xfrm>
              <a:off x="4022497" y="3553049"/>
              <a:ext cx="193975" cy="194210"/>
            </a:xfrm>
            <a:custGeom>
              <a:avLst/>
              <a:gdLst/>
              <a:ahLst/>
              <a:cxnLst/>
              <a:rect l="l" t="t" r="r" b="b"/>
              <a:pathLst>
                <a:path w="7432" h="7441" extrusionOk="0">
                  <a:moveTo>
                    <a:pt x="1" y="1"/>
                  </a:moveTo>
                  <a:lnTo>
                    <a:pt x="1" y="7441"/>
                  </a:lnTo>
                  <a:lnTo>
                    <a:pt x="7432" y="7441"/>
                  </a:lnTo>
                  <a:lnTo>
                    <a:pt x="74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74"/>
          <p:cNvGrpSpPr/>
          <p:nvPr/>
        </p:nvGrpSpPr>
        <p:grpSpPr>
          <a:xfrm>
            <a:off x="4695877" y="3553049"/>
            <a:ext cx="412615" cy="412615"/>
            <a:chOff x="4695877" y="3553049"/>
            <a:chExt cx="412615" cy="412615"/>
          </a:xfrm>
        </p:grpSpPr>
        <p:sp>
          <p:nvSpPr>
            <p:cNvPr id="2545" name="Google Shape;2545;p74"/>
            <p:cNvSpPr/>
            <p:nvPr/>
          </p:nvSpPr>
          <p:spPr>
            <a:xfrm>
              <a:off x="4829979" y="3699053"/>
              <a:ext cx="278513" cy="242182"/>
            </a:xfrm>
            <a:custGeom>
              <a:avLst/>
              <a:gdLst/>
              <a:ahLst/>
              <a:cxnLst/>
              <a:rect l="l" t="t" r="r" b="b"/>
              <a:pathLst>
                <a:path w="10671" h="9279" extrusionOk="0">
                  <a:moveTo>
                    <a:pt x="4622" y="0"/>
                  </a:moveTo>
                  <a:cubicBezTo>
                    <a:pt x="3605" y="0"/>
                    <a:pt x="2775" y="830"/>
                    <a:pt x="2775" y="1847"/>
                  </a:cubicBezTo>
                  <a:lnTo>
                    <a:pt x="1" y="5567"/>
                  </a:lnTo>
                  <a:lnTo>
                    <a:pt x="2775" y="9278"/>
                  </a:lnTo>
                  <a:lnTo>
                    <a:pt x="10670" y="6504"/>
                  </a:lnTo>
                  <a:lnTo>
                    <a:pt x="10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4"/>
            <p:cNvSpPr/>
            <p:nvPr/>
          </p:nvSpPr>
          <p:spPr>
            <a:xfrm>
              <a:off x="4695877" y="3699053"/>
              <a:ext cx="206321" cy="242182"/>
            </a:xfrm>
            <a:custGeom>
              <a:avLst/>
              <a:gdLst/>
              <a:ahLst/>
              <a:cxnLst/>
              <a:rect l="l" t="t" r="r" b="b"/>
              <a:pathLst>
                <a:path w="7905" h="9279" extrusionOk="0">
                  <a:moveTo>
                    <a:pt x="0" y="0"/>
                  </a:moveTo>
                  <a:lnTo>
                    <a:pt x="0" y="6504"/>
                  </a:lnTo>
                  <a:lnTo>
                    <a:pt x="7904" y="9278"/>
                  </a:lnTo>
                  <a:lnTo>
                    <a:pt x="7904" y="1847"/>
                  </a:lnTo>
                  <a:cubicBezTo>
                    <a:pt x="7904" y="830"/>
                    <a:pt x="7075" y="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4"/>
            <p:cNvSpPr/>
            <p:nvPr/>
          </p:nvSpPr>
          <p:spPr>
            <a:xfrm>
              <a:off x="4870042" y="3869016"/>
              <a:ext cx="238450" cy="96648"/>
            </a:xfrm>
            <a:custGeom>
              <a:avLst/>
              <a:gdLst/>
              <a:ahLst/>
              <a:cxnLst/>
              <a:rect l="l" t="t" r="r" b="b"/>
              <a:pathLst>
                <a:path w="9136" h="3703" extrusionOk="0">
                  <a:moveTo>
                    <a:pt x="3087" y="1"/>
                  </a:moveTo>
                  <a:cubicBezTo>
                    <a:pt x="2070" y="1"/>
                    <a:pt x="1240" y="830"/>
                    <a:pt x="1240" y="1847"/>
                  </a:cubicBezTo>
                  <a:lnTo>
                    <a:pt x="0" y="2775"/>
                  </a:lnTo>
                  <a:lnTo>
                    <a:pt x="1240" y="3703"/>
                  </a:lnTo>
                  <a:lnTo>
                    <a:pt x="9135" y="1847"/>
                  </a:lnTo>
                  <a:lnTo>
                    <a:pt x="91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4"/>
            <p:cNvSpPr/>
            <p:nvPr/>
          </p:nvSpPr>
          <p:spPr>
            <a:xfrm>
              <a:off x="4902172" y="3917458"/>
              <a:ext cx="206321" cy="48207"/>
            </a:xfrm>
            <a:custGeom>
              <a:avLst/>
              <a:gdLst/>
              <a:ahLst/>
              <a:cxnLst/>
              <a:rect l="l" t="t" r="r" b="b"/>
              <a:pathLst>
                <a:path w="7905" h="1847" extrusionOk="0">
                  <a:moveTo>
                    <a:pt x="1847" y="0"/>
                  </a:moveTo>
                  <a:cubicBezTo>
                    <a:pt x="830" y="0"/>
                    <a:pt x="0" y="830"/>
                    <a:pt x="0" y="1847"/>
                  </a:cubicBezTo>
                  <a:lnTo>
                    <a:pt x="7904" y="1847"/>
                  </a:lnTo>
                  <a:lnTo>
                    <a:pt x="79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4"/>
            <p:cNvSpPr/>
            <p:nvPr/>
          </p:nvSpPr>
          <p:spPr>
            <a:xfrm>
              <a:off x="4695877" y="3869016"/>
              <a:ext cx="206321" cy="96648"/>
            </a:xfrm>
            <a:custGeom>
              <a:avLst/>
              <a:gdLst/>
              <a:ahLst/>
              <a:cxnLst/>
              <a:rect l="l" t="t" r="r" b="b"/>
              <a:pathLst>
                <a:path w="7905" h="3703" extrusionOk="0">
                  <a:moveTo>
                    <a:pt x="0" y="1"/>
                  </a:moveTo>
                  <a:lnTo>
                    <a:pt x="0" y="1847"/>
                  </a:lnTo>
                  <a:lnTo>
                    <a:pt x="7904" y="3703"/>
                  </a:lnTo>
                  <a:lnTo>
                    <a:pt x="7904" y="1847"/>
                  </a:lnTo>
                  <a:cubicBezTo>
                    <a:pt x="7904" y="830"/>
                    <a:pt x="7075" y="1"/>
                    <a:pt x="6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4"/>
            <p:cNvSpPr/>
            <p:nvPr/>
          </p:nvSpPr>
          <p:spPr>
            <a:xfrm>
              <a:off x="4695877" y="3917458"/>
              <a:ext cx="206321" cy="48207"/>
            </a:xfrm>
            <a:custGeom>
              <a:avLst/>
              <a:gdLst/>
              <a:ahLst/>
              <a:cxnLst/>
              <a:rect l="l" t="t" r="r" b="b"/>
              <a:pathLst>
                <a:path w="7905" h="1847" extrusionOk="0">
                  <a:moveTo>
                    <a:pt x="0" y="0"/>
                  </a:moveTo>
                  <a:lnTo>
                    <a:pt x="0" y="1847"/>
                  </a:lnTo>
                  <a:lnTo>
                    <a:pt x="7904" y="1847"/>
                  </a:lnTo>
                  <a:cubicBezTo>
                    <a:pt x="7904" y="830"/>
                    <a:pt x="7066" y="0"/>
                    <a:pt x="60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4"/>
            <p:cNvSpPr/>
            <p:nvPr/>
          </p:nvSpPr>
          <p:spPr>
            <a:xfrm>
              <a:off x="4877951" y="3613367"/>
              <a:ext cx="121809" cy="206555"/>
            </a:xfrm>
            <a:custGeom>
              <a:avLst/>
              <a:gdLst/>
              <a:ahLst/>
              <a:cxnLst/>
              <a:rect l="l" t="t" r="r" b="b"/>
              <a:pathLst>
                <a:path w="4667" h="7914" extrusionOk="0">
                  <a:moveTo>
                    <a:pt x="928" y="0"/>
                  </a:moveTo>
                  <a:lnTo>
                    <a:pt x="1" y="928"/>
                  </a:lnTo>
                  <a:lnTo>
                    <a:pt x="928" y="1856"/>
                  </a:lnTo>
                  <a:cubicBezTo>
                    <a:pt x="1963" y="1856"/>
                    <a:pt x="2811" y="2695"/>
                    <a:pt x="2811" y="3729"/>
                  </a:cubicBezTo>
                  <a:lnTo>
                    <a:pt x="2811" y="7913"/>
                  </a:lnTo>
                  <a:lnTo>
                    <a:pt x="4666" y="7913"/>
                  </a:lnTo>
                  <a:lnTo>
                    <a:pt x="4666" y="3729"/>
                  </a:lnTo>
                  <a:cubicBezTo>
                    <a:pt x="4666" y="1678"/>
                    <a:pt x="2989" y="0"/>
                    <a:pt x="9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4"/>
            <p:cNvSpPr/>
            <p:nvPr/>
          </p:nvSpPr>
          <p:spPr>
            <a:xfrm>
              <a:off x="4804610" y="3613367"/>
              <a:ext cx="97588" cy="206555"/>
            </a:xfrm>
            <a:custGeom>
              <a:avLst/>
              <a:gdLst/>
              <a:ahLst/>
              <a:cxnLst/>
              <a:rect l="l" t="t" r="r" b="b"/>
              <a:pathLst>
                <a:path w="3739" h="7914" extrusionOk="0">
                  <a:moveTo>
                    <a:pt x="3738" y="0"/>
                  </a:moveTo>
                  <a:cubicBezTo>
                    <a:pt x="1678" y="0"/>
                    <a:pt x="0" y="1678"/>
                    <a:pt x="0" y="3729"/>
                  </a:cubicBezTo>
                  <a:lnTo>
                    <a:pt x="464" y="7913"/>
                  </a:lnTo>
                  <a:lnTo>
                    <a:pt x="1392" y="7913"/>
                  </a:lnTo>
                  <a:lnTo>
                    <a:pt x="1856" y="3729"/>
                  </a:lnTo>
                  <a:cubicBezTo>
                    <a:pt x="1856" y="2695"/>
                    <a:pt x="2695" y="1847"/>
                    <a:pt x="3738" y="1847"/>
                  </a:cubicBezTo>
                  <a:lnTo>
                    <a:pt x="37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4"/>
            <p:cNvSpPr/>
            <p:nvPr/>
          </p:nvSpPr>
          <p:spPr>
            <a:xfrm>
              <a:off x="4869808" y="3565160"/>
              <a:ext cx="177689" cy="254762"/>
            </a:xfrm>
            <a:custGeom>
              <a:avLst/>
              <a:gdLst/>
              <a:ahLst/>
              <a:cxnLst/>
              <a:rect l="l" t="t" r="r" b="b"/>
              <a:pathLst>
                <a:path w="6808" h="9761" extrusionOk="0">
                  <a:moveTo>
                    <a:pt x="1231" y="1"/>
                  </a:moveTo>
                  <a:lnTo>
                    <a:pt x="0" y="1152"/>
                  </a:lnTo>
                  <a:lnTo>
                    <a:pt x="1231" y="2311"/>
                  </a:lnTo>
                  <a:cubicBezTo>
                    <a:pt x="3033" y="2311"/>
                    <a:pt x="4497" y="3774"/>
                    <a:pt x="4497" y="5576"/>
                  </a:cubicBezTo>
                  <a:lnTo>
                    <a:pt x="5451" y="9760"/>
                  </a:lnTo>
                  <a:lnTo>
                    <a:pt x="6352" y="9760"/>
                  </a:lnTo>
                  <a:lnTo>
                    <a:pt x="6807" y="5576"/>
                  </a:lnTo>
                  <a:cubicBezTo>
                    <a:pt x="6807" y="2499"/>
                    <a:pt x="4309" y="1"/>
                    <a:pt x="1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4"/>
            <p:cNvSpPr/>
            <p:nvPr/>
          </p:nvSpPr>
          <p:spPr>
            <a:xfrm>
              <a:off x="4756403" y="3565395"/>
              <a:ext cx="145795" cy="254527"/>
            </a:xfrm>
            <a:custGeom>
              <a:avLst/>
              <a:gdLst/>
              <a:ahLst/>
              <a:cxnLst/>
              <a:rect l="l" t="t" r="r" b="b"/>
              <a:pathLst>
                <a:path w="5586" h="9752" extrusionOk="0">
                  <a:moveTo>
                    <a:pt x="5585" y="1"/>
                  </a:moveTo>
                  <a:cubicBezTo>
                    <a:pt x="2508" y="1"/>
                    <a:pt x="1" y="2499"/>
                    <a:pt x="1" y="5576"/>
                  </a:cubicBezTo>
                  <a:lnTo>
                    <a:pt x="465" y="9751"/>
                  </a:lnTo>
                  <a:lnTo>
                    <a:pt x="1392" y="9751"/>
                  </a:lnTo>
                  <a:lnTo>
                    <a:pt x="2311" y="5576"/>
                  </a:lnTo>
                  <a:cubicBezTo>
                    <a:pt x="2311" y="3774"/>
                    <a:pt x="3783" y="2311"/>
                    <a:pt x="5585" y="2311"/>
                  </a:cubicBezTo>
                  <a:lnTo>
                    <a:pt x="55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4"/>
            <p:cNvSpPr/>
            <p:nvPr/>
          </p:nvSpPr>
          <p:spPr>
            <a:xfrm>
              <a:off x="4877246" y="3553049"/>
              <a:ext cx="182126" cy="266872"/>
            </a:xfrm>
            <a:custGeom>
              <a:avLst/>
              <a:gdLst/>
              <a:ahLst/>
              <a:cxnLst/>
              <a:rect l="l" t="t" r="r" b="b"/>
              <a:pathLst>
                <a:path w="6978" h="10225" extrusionOk="0">
                  <a:moveTo>
                    <a:pt x="929" y="1"/>
                  </a:moveTo>
                  <a:lnTo>
                    <a:pt x="1" y="465"/>
                  </a:lnTo>
                  <a:lnTo>
                    <a:pt x="929" y="929"/>
                  </a:lnTo>
                  <a:cubicBezTo>
                    <a:pt x="3748" y="929"/>
                    <a:pt x="6049" y="3221"/>
                    <a:pt x="6049" y="6040"/>
                  </a:cubicBezTo>
                  <a:lnTo>
                    <a:pt x="6049" y="10224"/>
                  </a:lnTo>
                  <a:lnTo>
                    <a:pt x="6977" y="10224"/>
                  </a:lnTo>
                  <a:lnTo>
                    <a:pt x="6977" y="6040"/>
                  </a:lnTo>
                  <a:cubicBezTo>
                    <a:pt x="6977" y="2713"/>
                    <a:pt x="4265" y="1"/>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4"/>
            <p:cNvSpPr/>
            <p:nvPr/>
          </p:nvSpPr>
          <p:spPr>
            <a:xfrm>
              <a:off x="4744293" y="3553049"/>
              <a:ext cx="157905" cy="266872"/>
            </a:xfrm>
            <a:custGeom>
              <a:avLst/>
              <a:gdLst/>
              <a:ahLst/>
              <a:cxnLst/>
              <a:rect l="l" t="t" r="r" b="b"/>
              <a:pathLst>
                <a:path w="6050" h="10225" extrusionOk="0">
                  <a:moveTo>
                    <a:pt x="6040" y="1"/>
                  </a:moveTo>
                  <a:cubicBezTo>
                    <a:pt x="2704" y="1"/>
                    <a:pt x="1" y="2713"/>
                    <a:pt x="1" y="6049"/>
                  </a:cubicBezTo>
                  <a:lnTo>
                    <a:pt x="1" y="10224"/>
                  </a:lnTo>
                  <a:lnTo>
                    <a:pt x="920" y="10224"/>
                  </a:lnTo>
                  <a:lnTo>
                    <a:pt x="920" y="6049"/>
                  </a:lnTo>
                  <a:cubicBezTo>
                    <a:pt x="920" y="3221"/>
                    <a:pt x="3212" y="929"/>
                    <a:pt x="6040" y="929"/>
                  </a:cubicBezTo>
                  <a:lnTo>
                    <a:pt x="6049" y="929"/>
                  </a:lnTo>
                  <a:lnTo>
                    <a:pt x="60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4"/>
            <p:cNvSpPr/>
            <p:nvPr/>
          </p:nvSpPr>
          <p:spPr>
            <a:xfrm>
              <a:off x="4886094" y="3601256"/>
              <a:ext cx="125541" cy="218666"/>
            </a:xfrm>
            <a:custGeom>
              <a:avLst/>
              <a:gdLst/>
              <a:ahLst/>
              <a:cxnLst/>
              <a:rect l="l" t="t" r="r" b="b"/>
              <a:pathLst>
                <a:path w="4810" h="8378" extrusionOk="0">
                  <a:moveTo>
                    <a:pt x="616" y="0"/>
                  </a:moveTo>
                  <a:lnTo>
                    <a:pt x="1" y="464"/>
                  </a:lnTo>
                  <a:lnTo>
                    <a:pt x="616" y="928"/>
                  </a:lnTo>
                  <a:cubicBezTo>
                    <a:pt x="2418" y="928"/>
                    <a:pt x="3890" y="2391"/>
                    <a:pt x="3890" y="4193"/>
                  </a:cubicBezTo>
                  <a:lnTo>
                    <a:pt x="3890" y="8377"/>
                  </a:lnTo>
                  <a:lnTo>
                    <a:pt x="4809" y="8377"/>
                  </a:lnTo>
                  <a:lnTo>
                    <a:pt x="4809" y="4193"/>
                  </a:lnTo>
                  <a:cubicBezTo>
                    <a:pt x="4809" y="1883"/>
                    <a:pt x="2936" y="0"/>
                    <a:pt x="616" y="0"/>
                  </a:cubicBez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4"/>
            <p:cNvSpPr/>
            <p:nvPr/>
          </p:nvSpPr>
          <p:spPr>
            <a:xfrm>
              <a:off x="4886094" y="3649698"/>
              <a:ext cx="77334" cy="170224"/>
            </a:xfrm>
            <a:custGeom>
              <a:avLst/>
              <a:gdLst/>
              <a:ahLst/>
              <a:cxnLst/>
              <a:rect l="l" t="t" r="r" b="b"/>
              <a:pathLst>
                <a:path w="2963" h="6522" extrusionOk="0">
                  <a:moveTo>
                    <a:pt x="616" y="0"/>
                  </a:moveTo>
                  <a:lnTo>
                    <a:pt x="1" y="464"/>
                  </a:lnTo>
                  <a:lnTo>
                    <a:pt x="616" y="919"/>
                  </a:lnTo>
                  <a:cubicBezTo>
                    <a:pt x="1401" y="928"/>
                    <a:pt x="2035" y="1561"/>
                    <a:pt x="2035" y="2337"/>
                  </a:cubicBezTo>
                  <a:lnTo>
                    <a:pt x="2035" y="6521"/>
                  </a:lnTo>
                  <a:lnTo>
                    <a:pt x="2963" y="6521"/>
                  </a:lnTo>
                  <a:lnTo>
                    <a:pt x="2963" y="2337"/>
                  </a:lnTo>
                  <a:cubicBezTo>
                    <a:pt x="2963" y="1053"/>
                    <a:pt x="1910" y="0"/>
                    <a:pt x="6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4"/>
            <p:cNvSpPr/>
            <p:nvPr/>
          </p:nvSpPr>
          <p:spPr>
            <a:xfrm>
              <a:off x="4840941" y="3649907"/>
              <a:ext cx="61257" cy="170015"/>
            </a:xfrm>
            <a:custGeom>
              <a:avLst/>
              <a:gdLst/>
              <a:ahLst/>
              <a:cxnLst/>
              <a:rect l="l" t="t" r="r" b="b"/>
              <a:pathLst>
                <a:path w="2347" h="6514" extrusionOk="0">
                  <a:moveTo>
                    <a:pt x="2346" y="1"/>
                  </a:moveTo>
                  <a:cubicBezTo>
                    <a:pt x="1053" y="1"/>
                    <a:pt x="0" y="1054"/>
                    <a:pt x="0" y="2338"/>
                  </a:cubicBezTo>
                  <a:lnTo>
                    <a:pt x="0" y="6513"/>
                  </a:lnTo>
                  <a:lnTo>
                    <a:pt x="928" y="6513"/>
                  </a:lnTo>
                  <a:lnTo>
                    <a:pt x="928" y="2338"/>
                  </a:lnTo>
                  <a:cubicBezTo>
                    <a:pt x="928" y="1562"/>
                    <a:pt x="1561" y="920"/>
                    <a:pt x="2346" y="920"/>
                  </a:cubicBezTo>
                  <a:lnTo>
                    <a:pt x="23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4"/>
            <p:cNvSpPr/>
            <p:nvPr/>
          </p:nvSpPr>
          <p:spPr>
            <a:xfrm>
              <a:off x="4792499" y="3601491"/>
              <a:ext cx="109698" cy="218431"/>
            </a:xfrm>
            <a:custGeom>
              <a:avLst/>
              <a:gdLst/>
              <a:ahLst/>
              <a:cxnLst/>
              <a:rect l="l" t="t" r="r" b="b"/>
              <a:pathLst>
                <a:path w="4203" h="8369" extrusionOk="0">
                  <a:moveTo>
                    <a:pt x="4202" y="0"/>
                  </a:moveTo>
                  <a:cubicBezTo>
                    <a:pt x="1883" y="0"/>
                    <a:pt x="1" y="1883"/>
                    <a:pt x="1" y="4202"/>
                  </a:cubicBezTo>
                  <a:lnTo>
                    <a:pt x="9" y="8368"/>
                  </a:lnTo>
                  <a:lnTo>
                    <a:pt x="928" y="8368"/>
                  </a:lnTo>
                  <a:lnTo>
                    <a:pt x="928" y="4193"/>
                  </a:lnTo>
                  <a:cubicBezTo>
                    <a:pt x="928" y="2391"/>
                    <a:pt x="2391" y="928"/>
                    <a:pt x="4184" y="928"/>
                  </a:cubicBezTo>
                  <a:lnTo>
                    <a:pt x="4202" y="928"/>
                  </a:lnTo>
                  <a:lnTo>
                    <a:pt x="4202"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74"/>
          <p:cNvGrpSpPr/>
          <p:nvPr/>
        </p:nvGrpSpPr>
        <p:grpSpPr>
          <a:xfrm>
            <a:off x="5369231" y="3552997"/>
            <a:ext cx="412641" cy="412667"/>
            <a:chOff x="5369231" y="3552997"/>
            <a:chExt cx="412641" cy="412667"/>
          </a:xfrm>
        </p:grpSpPr>
        <p:sp>
          <p:nvSpPr>
            <p:cNvPr id="2562" name="Google Shape;2562;p74"/>
            <p:cNvSpPr/>
            <p:nvPr/>
          </p:nvSpPr>
          <p:spPr>
            <a:xfrm>
              <a:off x="5532460" y="3595906"/>
              <a:ext cx="237301" cy="24012"/>
            </a:xfrm>
            <a:custGeom>
              <a:avLst/>
              <a:gdLst/>
              <a:ahLst/>
              <a:cxnLst/>
              <a:rect l="l" t="t" r="r" b="b"/>
              <a:pathLst>
                <a:path w="9092" h="920" extrusionOk="0">
                  <a:moveTo>
                    <a:pt x="1651" y="0"/>
                  </a:moveTo>
                  <a:lnTo>
                    <a:pt x="1" y="455"/>
                  </a:lnTo>
                  <a:lnTo>
                    <a:pt x="1651" y="919"/>
                  </a:lnTo>
                  <a:lnTo>
                    <a:pt x="9091" y="919"/>
                  </a:lnTo>
                  <a:lnTo>
                    <a:pt x="90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4"/>
            <p:cNvSpPr/>
            <p:nvPr/>
          </p:nvSpPr>
          <p:spPr>
            <a:xfrm>
              <a:off x="5381341" y="3595906"/>
              <a:ext cx="194210" cy="24012"/>
            </a:xfrm>
            <a:custGeom>
              <a:avLst/>
              <a:gdLst/>
              <a:ahLst/>
              <a:cxnLst/>
              <a:rect l="l" t="t" r="r" b="b"/>
              <a:pathLst>
                <a:path w="7441" h="920" extrusionOk="0">
                  <a:moveTo>
                    <a:pt x="1" y="0"/>
                  </a:moveTo>
                  <a:lnTo>
                    <a:pt x="1" y="919"/>
                  </a:lnTo>
                  <a:lnTo>
                    <a:pt x="7441" y="919"/>
                  </a:lnTo>
                  <a:lnTo>
                    <a:pt x="7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4"/>
            <p:cNvSpPr/>
            <p:nvPr/>
          </p:nvSpPr>
          <p:spPr>
            <a:xfrm>
              <a:off x="5532460" y="3728624"/>
              <a:ext cx="237301" cy="24247"/>
            </a:xfrm>
            <a:custGeom>
              <a:avLst/>
              <a:gdLst/>
              <a:ahLst/>
              <a:cxnLst/>
              <a:rect l="l" t="t" r="r" b="b"/>
              <a:pathLst>
                <a:path w="9092" h="929" extrusionOk="0">
                  <a:moveTo>
                    <a:pt x="1651" y="0"/>
                  </a:moveTo>
                  <a:lnTo>
                    <a:pt x="1" y="464"/>
                  </a:lnTo>
                  <a:lnTo>
                    <a:pt x="1651" y="928"/>
                  </a:lnTo>
                  <a:lnTo>
                    <a:pt x="9091" y="928"/>
                  </a:lnTo>
                  <a:lnTo>
                    <a:pt x="90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4"/>
            <p:cNvSpPr/>
            <p:nvPr/>
          </p:nvSpPr>
          <p:spPr>
            <a:xfrm>
              <a:off x="5381341" y="3728624"/>
              <a:ext cx="194210" cy="24247"/>
            </a:xfrm>
            <a:custGeom>
              <a:avLst/>
              <a:gdLst/>
              <a:ahLst/>
              <a:cxnLst/>
              <a:rect l="l" t="t" r="r" b="b"/>
              <a:pathLst>
                <a:path w="7441" h="929" extrusionOk="0">
                  <a:moveTo>
                    <a:pt x="1" y="0"/>
                  </a:moveTo>
                  <a:lnTo>
                    <a:pt x="1" y="928"/>
                  </a:lnTo>
                  <a:lnTo>
                    <a:pt x="7441" y="928"/>
                  </a:lnTo>
                  <a:lnTo>
                    <a:pt x="7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4"/>
            <p:cNvSpPr/>
            <p:nvPr/>
          </p:nvSpPr>
          <p:spPr>
            <a:xfrm>
              <a:off x="5532460" y="3861578"/>
              <a:ext cx="237301" cy="24221"/>
            </a:xfrm>
            <a:custGeom>
              <a:avLst/>
              <a:gdLst/>
              <a:ahLst/>
              <a:cxnLst/>
              <a:rect l="l" t="t" r="r" b="b"/>
              <a:pathLst>
                <a:path w="9092" h="928" extrusionOk="0">
                  <a:moveTo>
                    <a:pt x="1651" y="0"/>
                  </a:moveTo>
                  <a:lnTo>
                    <a:pt x="1" y="464"/>
                  </a:lnTo>
                  <a:lnTo>
                    <a:pt x="1651" y="928"/>
                  </a:lnTo>
                  <a:lnTo>
                    <a:pt x="9091" y="928"/>
                  </a:lnTo>
                  <a:lnTo>
                    <a:pt x="90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4"/>
            <p:cNvSpPr/>
            <p:nvPr/>
          </p:nvSpPr>
          <p:spPr>
            <a:xfrm>
              <a:off x="5381341" y="3861578"/>
              <a:ext cx="194210" cy="24221"/>
            </a:xfrm>
            <a:custGeom>
              <a:avLst/>
              <a:gdLst/>
              <a:ahLst/>
              <a:cxnLst/>
              <a:rect l="l" t="t" r="r" b="b"/>
              <a:pathLst>
                <a:path w="7441" h="928" extrusionOk="0">
                  <a:moveTo>
                    <a:pt x="1" y="0"/>
                  </a:moveTo>
                  <a:lnTo>
                    <a:pt x="1" y="928"/>
                  </a:lnTo>
                  <a:lnTo>
                    <a:pt x="7441" y="928"/>
                  </a:lnTo>
                  <a:lnTo>
                    <a:pt x="7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4"/>
            <p:cNvSpPr/>
            <p:nvPr/>
          </p:nvSpPr>
          <p:spPr>
            <a:xfrm>
              <a:off x="5478903" y="3553102"/>
              <a:ext cx="48468" cy="108680"/>
            </a:xfrm>
            <a:custGeom>
              <a:avLst/>
              <a:gdLst/>
              <a:ahLst/>
              <a:cxnLst/>
              <a:rect l="l" t="t" r="r" b="b"/>
              <a:pathLst>
                <a:path w="1857" h="4164" extrusionOk="0">
                  <a:moveTo>
                    <a:pt x="933" y="0"/>
                  </a:moveTo>
                  <a:cubicBezTo>
                    <a:pt x="893" y="0"/>
                    <a:pt x="853" y="3"/>
                    <a:pt x="813" y="8"/>
                  </a:cubicBezTo>
                  <a:cubicBezTo>
                    <a:pt x="340" y="70"/>
                    <a:pt x="1" y="472"/>
                    <a:pt x="1" y="944"/>
                  </a:cubicBezTo>
                  <a:lnTo>
                    <a:pt x="1" y="3219"/>
                  </a:lnTo>
                  <a:cubicBezTo>
                    <a:pt x="1" y="3692"/>
                    <a:pt x="340" y="4103"/>
                    <a:pt x="813" y="4156"/>
                  </a:cubicBezTo>
                  <a:cubicBezTo>
                    <a:pt x="853" y="4161"/>
                    <a:pt x="893" y="4164"/>
                    <a:pt x="933" y="4164"/>
                  </a:cubicBezTo>
                  <a:cubicBezTo>
                    <a:pt x="1442" y="4164"/>
                    <a:pt x="1856" y="3750"/>
                    <a:pt x="1856" y="3237"/>
                  </a:cubicBezTo>
                  <a:lnTo>
                    <a:pt x="1856" y="927"/>
                  </a:lnTo>
                  <a:cubicBezTo>
                    <a:pt x="1856" y="413"/>
                    <a:pt x="1442" y="0"/>
                    <a:pt x="9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4"/>
            <p:cNvSpPr/>
            <p:nvPr/>
          </p:nvSpPr>
          <p:spPr>
            <a:xfrm>
              <a:off x="5591838" y="3553102"/>
              <a:ext cx="80597" cy="108680"/>
            </a:xfrm>
            <a:custGeom>
              <a:avLst/>
              <a:gdLst/>
              <a:ahLst/>
              <a:cxnLst/>
              <a:rect l="l" t="t" r="r" b="b"/>
              <a:pathLst>
                <a:path w="3088" h="4164" extrusionOk="0">
                  <a:moveTo>
                    <a:pt x="2155" y="0"/>
                  </a:moveTo>
                  <a:cubicBezTo>
                    <a:pt x="1646" y="0"/>
                    <a:pt x="1232" y="413"/>
                    <a:pt x="1232" y="927"/>
                  </a:cubicBezTo>
                  <a:lnTo>
                    <a:pt x="0" y="2086"/>
                  </a:lnTo>
                  <a:lnTo>
                    <a:pt x="1232" y="3237"/>
                  </a:lnTo>
                  <a:cubicBezTo>
                    <a:pt x="1232" y="3750"/>
                    <a:pt x="1646" y="4164"/>
                    <a:pt x="2155" y="4164"/>
                  </a:cubicBezTo>
                  <a:cubicBezTo>
                    <a:pt x="2195" y="4164"/>
                    <a:pt x="2235" y="4161"/>
                    <a:pt x="2275" y="4156"/>
                  </a:cubicBezTo>
                  <a:cubicBezTo>
                    <a:pt x="2739" y="4103"/>
                    <a:pt x="3087" y="3692"/>
                    <a:pt x="3087" y="3219"/>
                  </a:cubicBezTo>
                  <a:lnTo>
                    <a:pt x="3087" y="944"/>
                  </a:lnTo>
                  <a:cubicBezTo>
                    <a:pt x="3087" y="472"/>
                    <a:pt x="2739" y="70"/>
                    <a:pt x="2275" y="8"/>
                  </a:cubicBezTo>
                  <a:cubicBezTo>
                    <a:pt x="2235" y="3"/>
                    <a:pt x="2195" y="0"/>
                    <a:pt x="2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4"/>
            <p:cNvSpPr/>
            <p:nvPr/>
          </p:nvSpPr>
          <p:spPr>
            <a:xfrm>
              <a:off x="5575525" y="3553102"/>
              <a:ext cx="48468" cy="108680"/>
            </a:xfrm>
            <a:custGeom>
              <a:avLst/>
              <a:gdLst/>
              <a:ahLst/>
              <a:cxnLst/>
              <a:rect l="l" t="t" r="r" b="b"/>
              <a:pathLst>
                <a:path w="1857" h="4164" extrusionOk="0">
                  <a:moveTo>
                    <a:pt x="933" y="0"/>
                  </a:moveTo>
                  <a:cubicBezTo>
                    <a:pt x="894" y="0"/>
                    <a:pt x="853" y="3"/>
                    <a:pt x="813" y="8"/>
                  </a:cubicBezTo>
                  <a:cubicBezTo>
                    <a:pt x="349" y="70"/>
                    <a:pt x="1" y="472"/>
                    <a:pt x="1" y="944"/>
                  </a:cubicBezTo>
                  <a:lnTo>
                    <a:pt x="1" y="3219"/>
                  </a:lnTo>
                  <a:cubicBezTo>
                    <a:pt x="1" y="3692"/>
                    <a:pt x="349" y="4103"/>
                    <a:pt x="813" y="4156"/>
                  </a:cubicBezTo>
                  <a:cubicBezTo>
                    <a:pt x="853" y="4161"/>
                    <a:pt x="894" y="4164"/>
                    <a:pt x="933" y="4164"/>
                  </a:cubicBezTo>
                  <a:cubicBezTo>
                    <a:pt x="1442" y="4164"/>
                    <a:pt x="1857" y="3750"/>
                    <a:pt x="1857" y="3237"/>
                  </a:cubicBezTo>
                  <a:lnTo>
                    <a:pt x="1857" y="927"/>
                  </a:lnTo>
                  <a:cubicBezTo>
                    <a:pt x="1857" y="413"/>
                    <a:pt x="1442" y="0"/>
                    <a:pt x="9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4"/>
            <p:cNvSpPr/>
            <p:nvPr/>
          </p:nvSpPr>
          <p:spPr>
            <a:xfrm>
              <a:off x="5478903" y="3818982"/>
              <a:ext cx="48468" cy="108707"/>
            </a:xfrm>
            <a:custGeom>
              <a:avLst/>
              <a:gdLst/>
              <a:ahLst/>
              <a:cxnLst/>
              <a:rect l="l" t="t" r="r" b="b"/>
              <a:pathLst>
                <a:path w="1857" h="4165" extrusionOk="0">
                  <a:moveTo>
                    <a:pt x="933" y="1"/>
                  </a:moveTo>
                  <a:cubicBezTo>
                    <a:pt x="893" y="1"/>
                    <a:pt x="853" y="3"/>
                    <a:pt x="813" y="9"/>
                  </a:cubicBezTo>
                  <a:cubicBezTo>
                    <a:pt x="340" y="62"/>
                    <a:pt x="1" y="472"/>
                    <a:pt x="1" y="945"/>
                  </a:cubicBezTo>
                  <a:lnTo>
                    <a:pt x="1" y="3220"/>
                  </a:lnTo>
                  <a:cubicBezTo>
                    <a:pt x="1" y="3693"/>
                    <a:pt x="340" y="4103"/>
                    <a:pt x="813" y="4157"/>
                  </a:cubicBezTo>
                  <a:cubicBezTo>
                    <a:pt x="853" y="4162"/>
                    <a:pt x="893" y="4164"/>
                    <a:pt x="933" y="4164"/>
                  </a:cubicBezTo>
                  <a:cubicBezTo>
                    <a:pt x="1442" y="4164"/>
                    <a:pt x="1856" y="3751"/>
                    <a:pt x="1856" y="3238"/>
                  </a:cubicBezTo>
                  <a:lnTo>
                    <a:pt x="1856" y="927"/>
                  </a:lnTo>
                  <a:cubicBezTo>
                    <a:pt x="1856" y="414"/>
                    <a:pt x="1442" y="1"/>
                    <a:pt x="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4"/>
            <p:cNvSpPr/>
            <p:nvPr/>
          </p:nvSpPr>
          <p:spPr>
            <a:xfrm>
              <a:off x="5591838" y="3818982"/>
              <a:ext cx="80597" cy="108707"/>
            </a:xfrm>
            <a:custGeom>
              <a:avLst/>
              <a:gdLst/>
              <a:ahLst/>
              <a:cxnLst/>
              <a:rect l="l" t="t" r="r" b="b"/>
              <a:pathLst>
                <a:path w="3088" h="4165" extrusionOk="0">
                  <a:moveTo>
                    <a:pt x="2155" y="1"/>
                  </a:moveTo>
                  <a:cubicBezTo>
                    <a:pt x="1646" y="1"/>
                    <a:pt x="1232" y="414"/>
                    <a:pt x="1232" y="927"/>
                  </a:cubicBezTo>
                  <a:lnTo>
                    <a:pt x="0" y="2087"/>
                  </a:lnTo>
                  <a:lnTo>
                    <a:pt x="1232" y="3238"/>
                  </a:lnTo>
                  <a:cubicBezTo>
                    <a:pt x="1232" y="3751"/>
                    <a:pt x="1646" y="4164"/>
                    <a:pt x="2155" y="4164"/>
                  </a:cubicBezTo>
                  <a:cubicBezTo>
                    <a:pt x="2195" y="4164"/>
                    <a:pt x="2235" y="4162"/>
                    <a:pt x="2275" y="4157"/>
                  </a:cubicBezTo>
                  <a:cubicBezTo>
                    <a:pt x="2739" y="4103"/>
                    <a:pt x="3087" y="3693"/>
                    <a:pt x="3087" y="3220"/>
                  </a:cubicBezTo>
                  <a:lnTo>
                    <a:pt x="3087" y="945"/>
                  </a:lnTo>
                  <a:cubicBezTo>
                    <a:pt x="3087" y="472"/>
                    <a:pt x="2739" y="62"/>
                    <a:pt x="2275" y="9"/>
                  </a:cubicBezTo>
                  <a:cubicBezTo>
                    <a:pt x="2235" y="3"/>
                    <a:pt x="2195" y="1"/>
                    <a:pt x="2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4"/>
            <p:cNvSpPr/>
            <p:nvPr/>
          </p:nvSpPr>
          <p:spPr>
            <a:xfrm>
              <a:off x="5575525" y="3818982"/>
              <a:ext cx="48468" cy="108707"/>
            </a:xfrm>
            <a:custGeom>
              <a:avLst/>
              <a:gdLst/>
              <a:ahLst/>
              <a:cxnLst/>
              <a:rect l="l" t="t" r="r" b="b"/>
              <a:pathLst>
                <a:path w="1857" h="4165" extrusionOk="0">
                  <a:moveTo>
                    <a:pt x="933" y="1"/>
                  </a:moveTo>
                  <a:cubicBezTo>
                    <a:pt x="894" y="1"/>
                    <a:pt x="853" y="3"/>
                    <a:pt x="813" y="9"/>
                  </a:cubicBezTo>
                  <a:cubicBezTo>
                    <a:pt x="349" y="62"/>
                    <a:pt x="1" y="472"/>
                    <a:pt x="1" y="945"/>
                  </a:cubicBezTo>
                  <a:lnTo>
                    <a:pt x="1" y="3220"/>
                  </a:lnTo>
                  <a:cubicBezTo>
                    <a:pt x="1" y="3693"/>
                    <a:pt x="349" y="4103"/>
                    <a:pt x="813" y="4157"/>
                  </a:cubicBezTo>
                  <a:cubicBezTo>
                    <a:pt x="853" y="4162"/>
                    <a:pt x="894" y="4164"/>
                    <a:pt x="933" y="4164"/>
                  </a:cubicBezTo>
                  <a:cubicBezTo>
                    <a:pt x="1442" y="4164"/>
                    <a:pt x="1857" y="3751"/>
                    <a:pt x="1857" y="3238"/>
                  </a:cubicBezTo>
                  <a:lnTo>
                    <a:pt x="1857" y="927"/>
                  </a:lnTo>
                  <a:cubicBezTo>
                    <a:pt x="1857" y="414"/>
                    <a:pt x="1442" y="1"/>
                    <a:pt x="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4"/>
            <p:cNvSpPr/>
            <p:nvPr/>
          </p:nvSpPr>
          <p:spPr>
            <a:xfrm>
              <a:off x="5623967" y="3686055"/>
              <a:ext cx="48468" cy="108680"/>
            </a:xfrm>
            <a:custGeom>
              <a:avLst/>
              <a:gdLst/>
              <a:ahLst/>
              <a:cxnLst/>
              <a:rect l="l" t="t" r="r" b="b"/>
              <a:pathLst>
                <a:path w="1857" h="4164" extrusionOk="0">
                  <a:moveTo>
                    <a:pt x="924" y="0"/>
                  </a:moveTo>
                  <a:cubicBezTo>
                    <a:pt x="415" y="0"/>
                    <a:pt x="1" y="413"/>
                    <a:pt x="1" y="927"/>
                  </a:cubicBezTo>
                  <a:lnTo>
                    <a:pt x="1" y="3237"/>
                  </a:lnTo>
                  <a:cubicBezTo>
                    <a:pt x="1" y="3750"/>
                    <a:pt x="415" y="4164"/>
                    <a:pt x="924" y="4164"/>
                  </a:cubicBezTo>
                  <a:cubicBezTo>
                    <a:pt x="964" y="4164"/>
                    <a:pt x="1004" y="4161"/>
                    <a:pt x="1044" y="4156"/>
                  </a:cubicBezTo>
                  <a:cubicBezTo>
                    <a:pt x="1508" y="4102"/>
                    <a:pt x="1856" y="3692"/>
                    <a:pt x="1856" y="3219"/>
                  </a:cubicBezTo>
                  <a:lnTo>
                    <a:pt x="1856" y="944"/>
                  </a:lnTo>
                  <a:cubicBezTo>
                    <a:pt x="1856" y="472"/>
                    <a:pt x="1508" y="70"/>
                    <a:pt x="1044" y="8"/>
                  </a:cubicBezTo>
                  <a:cubicBezTo>
                    <a:pt x="1004" y="3"/>
                    <a:pt x="964" y="0"/>
                    <a:pt x="9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4"/>
            <p:cNvSpPr/>
            <p:nvPr/>
          </p:nvSpPr>
          <p:spPr>
            <a:xfrm>
              <a:off x="5478903" y="3686055"/>
              <a:ext cx="80597" cy="108680"/>
            </a:xfrm>
            <a:custGeom>
              <a:avLst/>
              <a:gdLst/>
              <a:ahLst/>
              <a:cxnLst/>
              <a:rect l="l" t="t" r="r" b="b"/>
              <a:pathLst>
                <a:path w="3088" h="4164" extrusionOk="0">
                  <a:moveTo>
                    <a:pt x="933" y="0"/>
                  </a:moveTo>
                  <a:cubicBezTo>
                    <a:pt x="893" y="0"/>
                    <a:pt x="853" y="3"/>
                    <a:pt x="813" y="8"/>
                  </a:cubicBezTo>
                  <a:cubicBezTo>
                    <a:pt x="340" y="70"/>
                    <a:pt x="1" y="472"/>
                    <a:pt x="1" y="944"/>
                  </a:cubicBezTo>
                  <a:lnTo>
                    <a:pt x="1" y="3219"/>
                  </a:lnTo>
                  <a:cubicBezTo>
                    <a:pt x="1" y="3692"/>
                    <a:pt x="340" y="4102"/>
                    <a:pt x="813" y="4156"/>
                  </a:cubicBezTo>
                  <a:cubicBezTo>
                    <a:pt x="853" y="4161"/>
                    <a:pt x="893" y="4164"/>
                    <a:pt x="933" y="4164"/>
                  </a:cubicBezTo>
                  <a:cubicBezTo>
                    <a:pt x="1442" y="4164"/>
                    <a:pt x="1856" y="3750"/>
                    <a:pt x="1856" y="3237"/>
                  </a:cubicBezTo>
                  <a:lnTo>
                    <a:pt x="3087" y="2086"/>
                  </a:lnTo>
                  <a:lnTo>
                    <a:pt x="1856" y="927"/>
                  </a:lnTo>
                  <a:cubicBezTo>
                    <a:pt x="1856" y="413"/>
                    <a:pt x="1442" y="0"/>
                    <a:pt x="9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4"/>
            <p:cNvSpPr/>
            <p:nvPr/>
          </p:nvSpPr>
          <p:spPr>
            <a:xfrm>
              <a:off x="5527345" y="3686055"/>
              <a:ext cx="48207" cy="108680"/>
            </a:xfrm>
            <a:custGeom>
              <a:avLst/>
              <a:gdLst/>
              <a:ahLst/>
              <a:cxnLst/>
              <a:rect l="l" t="t" r="r" b="b"/>
              <a:pathLst>
                <a:path w="1847" h="4164" extrusionOk="0">
                  <a:moveTo>
                    <a:pt x="924" y="0"/>
                  </a:moveTo>
                  <a:cubicBezTo>
                    <a:pt x="415" y="0"/>
                    <a:pt x="0" y="413"/>
                    <a:pt x="0" y="927"/>
                  </a:cubicBezTo>
                  <a:lnTo>
                    <a:pt x="0" y="3237"/>
                  </a:lnTo>
                  <a:cubicBezTo>
                    <a:pt x="0" y="3750"/>
                    <a:pt x="415" y="4164"/>
                    <a:pt x="924" y="4164"/>
                  </a:cubicBezTo>
                  <a:cubicBezTo>
                    <a:pt x="963" y="4164"/>
                    <a:pt x="1004" y="4161"/>
                    <a:pt x="1044" y="4156"/>
                  </a:cubicBezTo>
                  <a:cubicBezTo>
                    <a:pt x="1508" y="4102"/>
                    <a:pt x="1847" y="3692"/>
                    <a:pt x="1847" y="3219"/>
                  </a:cubicBezTo>
                  <a:lnTo>
                    <a:pt x="1847" y="944"/>
                  </a:lnTo>
                  <a:cubicBezTo>
                    <a:pt x="1847" y="472"/>
                    <a:pt x="1508" y="70"/>
                    <a:pt x="1044" y="8"/>
                  </a:cubicBezTo>
                  <a:cubicBezTo>
                    <a:pt x="1004" y="3"/>
                    <a:pt x="963" y="0"/>
                    <a:pt x="9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4"/>
            <p:cNvSpPr/>
            <p:nvPr/>
          </p:nvSpPr>
          <p:spPr>
            <a:xfrm>
              <a:off x="5369231" y="3552997"/>
              <a:ext cx="48468" cy="412667"/>
            </a:xfrm>
            <a:custGeom>
              <a:avLst/>
              <a:gdLst/>
              <a:ahLst/>
              <a:cxnLst/>
              <a:rect l="l" t="t" r="r" b="b"/>
              <a:pathLst>
                <a:path w="1857" h="15811" extrusionOk="0">
                  <a:moveTo>
                    <a:pt x="929" y="1"/>
                  </a:moveTo>
                  <a:cubicBezTo>
                    <a:pt x="908" y="1"/>
                    <a:pt x="887" y="1"/>
                    <a:pt x="866" y="3"/>
                  </a:cubicBezTo>
                  <a:cubicBezTo>
                    <a:pt x="393" y="39"/>
                    <a:pt x="1" y="476"/>
                    <a:pt x="1" y="948"/>
                  </a:cubicBezTo>
                  <a:lnTo>
                    <a:pt x="1" y="15811"/>
                  </a:lnTo>
                  <a:lnTo>
                    <a:pt x="1857" y="15811"/>
                  </a:lnTo>
                  <a:lnTo>
                    <a:pt x="1857" y="931"/>
                  </a:lnTo>
                  <a:cubicBezTo>
                    <a:pt x="1857" y="416"/>
                    <a:pt x="1436" y="1"/>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4"/>
            <p:cNvSpPr/>
            <p:nvPr/>
          </p:nvSpPr>
          <p:spPr>
            <a:xfrm>
              <a:off x="5733639" y="3552997"/>
              <a:ext cx="48233" cy="412667"/>
            </a:xfrm>
            <a:custGeom>
              <a:avLst/>
              <a:gdLst/>
              <a:ahLst/>
              <a:cxnLst/>
              <a:rect l="l" t="t" r="r" b="b"/>
              <a:pathLst>
                <a:path w="1848" h="15811" extrusionOk="0">
                  <a:moveTo>
                    <a:pt x="920" y="1"/>
                  </a:moveTo>
                  <a:cubicBezTo>
                    <a:pt x="899" y="1"/>
                    <a:pt x="878" y="1"/>
                    <a:pt x="857" y="3"/>
                  </a:cubicBezTo>
                  <a:cubicBezTo>
                    <a:pt x="384" y="39"/>
                    <a:pt x="0" y="476"/>
                    <a:pt x="0" y="948"/>
                  </a:cubicBezTo>
                  <a:lnTo>
                    <a:pt x="0" y="15811"/>
                  </a:lnTo>
                  <a:lnTo>
                    <a:pt x="1847" y="15811"/>
                  </a:lnTo>
                  <a:lnTo>
                    <a:pt x="1847" y="931"/>
                  </a:lnTo>
                  <a:cubicBezTo>
                    <a:pt x="1847" y="416"/>
                    <a:pt x="1435" y="1"/>
                    <a:pt x="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74"/>
          <p:cNvGrpSpPr/>
          <p:nvPr/>
        </p:nvGrpSpPr>
        <p:grpSpPr>
          <a:xfrm>
            <a:off x="6042846" y="3553049"/>
            <a:ext cx="412615" cy="412615"/>
            <a:chOff x="6042846" y="3553049"/>
            <a:chExt cx="412615" cy="412615"/>
          </a:xfrm>
        </p:grpSpPr>
        <p:sp>
          <p:nvSpPr>
            <p:cNvPr id="2580" name="Google Shape;2580;p74"/>
            <p:cNvSpPr/>
            <p:nvPr/>
          </p:nvSpPr>
          <p:spPr>
            <a:xfrm>
              <a:off x="6200699" y="3784269"/>
              <a:ext cx="228923" cy="108759"/>
            </a:xfrm>
            <a:custGeom>
              <a:avLst/>
              <a:gdLst/>
              <a:ahLst/>
              <a:cxnLst/>
              <a:rect l="l" t="t" r="r" b="b"/>
              <a:pathLst>
                <a:path w="8771" h="4167" extrusionOk="0">
                  <a:moveTo>
                    <a:pt x="1857" y="0"/>
                  </a:moveTo>
                  <a:lnTo>
                    <a:pt x="1" y="4167"/>
                  </a:lnTo>
                  <a:lnTo>
                    <a:pt x="8770" y="2320"/>
                  </a:lnTo>
                  <a:lnTo>
                    <a:pt x="87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4"/>
            <p:cNvSpPr/>
            <p:nvPr/>
          </p:nvSpPr>
          <p:spPr>
            <a:xfrm>
              <a:off x="6068685" y="3784269"/>
              <a:ext cx="180482" cy="108759"/>
            </a:xfrm>
            <a:custGeom>
              <a:avLst/>
              <a:gdLst/>
              <a:ahLst/>
              <a:cxnLst/>
              <a:rect l="l" t="t" r="r" b="b"/>
              <a:pathLst>
                <a:path w="6915" h="4167" extrusionOk="0">
                  <a:moveTo>
                    <a:pt x="1" y="0"/>
                  </a:moveTo>
                  <a:lnTo>
                    <a:pt x="1" y="2320"/>
                  </a:lnTo>
                  <a:lnTo>
                    <a:pt x="6915" y="4167"/>
                  </a:lnTo>
                  <a:lnTo>
                    <a:pt x="69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4"/>
            <p:cNvSpPr/>
            <p:nvPr/>
          </p:nvSpPr>
          <p:spPr>
            <a:xfrm>
              <a:off x="6176504" y="3844795"/>
              <a:ext cx="253118" cy="120869"/>
            </a:xfrm>
            <a:custGeom>
              <a:avLst/>
              <a:gdLst/>
              <a:ahLst/>
              <a:cxnLst/>
              <a:rect l="l" t="t" r="r" b="b"/>
              <a:pathLst>
                <a:path w="9698" h="4631" extrusionOk="0">
                  <a:moveTo>
                    <a:pt x="2784" y="1"/>
                  </a:moveTo>
                  <a:lnTo>
                    <a:pt x="0" y="2311"/>
                  </a:lnTo>
                  <a:lnTo>
                    <a:pt x="2784" y="4631"/>
                  </a:lnTo>
                  <a:lnTo>
                    <a:pt x="9697" y="4631"/>
                  </a:lnTo>
                  <a:lnTo>
                    <a:pt x="96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4"/>
            <p:cNvSpPr/>
            <p:nvPr/>
          </p:nvSpPr>
          <p:spPr>
            <a:xfrm>
              <a:off x="6068685" y="3844795"/>
              <a:ext cx="180482" cy="120869"/>
            </a:xfrm>
            <a:custGeom>
              <a:avLst/>
              <a:gdLst/>
              <a:ahLst/>
              <a:cxnLst/>
              <a:rect l="l" t="t" r="r" b="b"/>
              <a:pathLst>
                <a:path w="6915" h="4631" extrusionOk="0">
                  <a:moveTo>
                    <a:pt x="1" y="1"/>
                  </a:moveTo>
                  <a:lnTo>
                    <a:pt x="1" y="4631"/>
                  </a:lnTo>
                  <a:lnTo>
                    <a:pt x="6915" y="4631"/>
                  </a:lnTo>
                  <a:lnTo>
                    <a:pt x="6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4"/>
            <p:cNvSpPr/>
            <p:nvPr/>
          </p:nvSpPr>
          <p:spPr>
            <a:xfrm>
              <a:off x="6252403" y="3585413"/>
              <a:ext cx="148118" cy="112726"/>
            </a:xfrm>
            <a:custGeom>
              <a:avLst/>
              <a:gdLst/>
              <a:ahLst/>
              <a:cxnLst/>
              <a:rect l="l" t="t" r="r" b="b"/>
              <a:pathLst>
                <a:path w="5675" h="4319" extrusionOk="0">
                  <a:moveTo>
                    <a:pt x="0" y="1"/>
                  </a:moveTo>
                  <a:lnTo>
                    <a:pt x="1847" y="3328"/>
                  </a:lnTo>
                  <a:cubicBezTo>
                    <a:pt x="1847" y="3873"/>
                    <a:pt x="2293" y="4319"/>
                    <a:pt x="2837" y="4319"/>
                  </a:cubicBezTo>
                  <a:cubicBezTo>
                    <a:pt x="3382" y="4319"/>
                    <a:pt x="3828" y="3873"/>
                    <a:pt x="3828" y="3328"/>
                  </a:cubicBezTo>
                  <a:lnTo>
                    <a:pt x="56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4"/>
            <p:cNvSpPr/>
            <p:nvPr/>
          </p:nvSpPr>
          <p:spPr>
            <a:xfrm>
              <a:off x="6200699" y="3585413"/>
              <a:ext cx="99937" cy="112778"/>
            </a:xfrm>
            <a:custGeom>
              <a:avLst/>
              <a:gdLst/>
              <a:ahLst/>
              <a:cxnLst/>
              <a:rect l="l" t="t" r="r" b="b"/>
              <a:pathLst>
                <a:path w="3829" h="4321" extrusionOk="0">
                  <a:moveTo>
                    <a:pt x="1" y="1"/>
                  </a:moveTo>
                  <a:lnTo>
                    <a:pt x="1857" y="3328"/>
                  </a:lnTo>
                  <a:cubicBezTo>
                    <a:pt x="1857" y="3878"/>
                    <a:pt x="2303" y="4321"/>
                    <a:pt x="2854" y="4321"/>
                  </a:cubicBezTo>
                  <a:cubicBezTo>
                    <a:pt x="2876" y="4321"/>
                    <a:pt x="2897" y="4320"/>
                    <a:pt x="2918" y="4319"/>
                  </a:cubicBezTo>
                  <a:cubicBezTo>
                    <a:pt x="3436" y="4274"/>
                    <a:pt x="3828" y="3828"/>
                    <a:pt x="3828" y="3311"/>
                  </a:cubicBezTo>
                  <a:lnTo>
                    <a:pt x="38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4"/>
            <p:cNvSpPr/>
            <p:nvPr/>
          </p:nvSpPr>
          <p:spPr>
            <a:xfrm>
              <a:off x="6149256" y="3585413"/>
              <a:ext cx="99911" cy="112778"/>
            </a:xfrm>
            <a:custGeom>
              <a:avLst/>
              <a:gdLst/>
              <a:ahLst/>
              <a:cxnLst/>
              <a:rect l="l" t="t" r="r" b="b"/>
              <a:pathLst>
                <a:path w="3828" h="4321" extrusionOk="0">
                  <a:moveTo>
                    <a:pt x="0" y="1"/>
                  </a:moveTo>
                  <a:lnTo>
                    <a:pt x="1847" y="3328"/>
                  </a:lnTo>
                  <a:cubicBezTo>
                    <a:pt x="1847" y="3878"/>
                    <a:pt x="2294" y="4321"/>
                    <a:pt x="2845" y="4321"/>
                  </a:cubicBezTo>
                  <a:cubicBezTo>
                    <a:pt x="2866" y="4321"/>
                    <a:pt x="2887" y="4320"/>
                    <a:pt x="2909" y="4319"/>
                  </a:cubicBezTo>
                  <a:cubicBezTo>
                    <a:pt x="3435" y="4274"/>
                    <a:pt x="3828" y="3828"/>
                    <a:pt x="3828" y="3311"/>
                  </a:cubicBezTo>
                  <a:lnTo>
                    <a:pt x="38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4"/>
            <p:cNvSpPr/>
            <p:nvPr/>
          </p:nvSpPr>
          <p:spPr>
            <a:xfrm>
              <a:off x="6097552" y="3585413"/>
              <a:ext cx="99937" cy="112778"/>
            </a:xfrm>
            <a:custGeom>
              <a:avLst/>
              <a:gdLst/>
              <a:ahLst/>
              <a:cxnLst/>
              <a:rect l="l" t="t" r="r" b="b"/>
              <a:pathLst>
                <a:path w="3829" h="4321" extrusionOk="0">
                  <a:moveTo>
                    <a:pt x="1" y="1"/>
                  </a:moveTo>
                  <a:lnTo>
                    <a:pt x="1857" y="3328"/>
                  </a:lnTo>
                  <a:cubicBezTo>
                    <a:pt x="1857" y="3878"/>
                    <a:pt x="2303" y="4321"/>
                    <a:pt x="2854" y="4321"/>
                  </a:cubicBezTo>
                  <a:cubicBezTo>
                    <a:pt x="2876" y="4321"/>
                    <a:pt x="2897" y="4320"/>
                    <a:pt x="2918" y="4319"/>
                  </a:cubicBezTo>
                  <a:cubicBezTo>
                    <a:pt x="3436" y="4274"/>
                    <a:pt x="3828" y="3828"/>
                    <a:pt x="3828" y="3311"/>
                  </a:cubicBezTo>
                  <a:lnTo>
                    <a:pt x="38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4"/>
            <p:cNvSpPr/>
            <p:nvPr/>
          </p:nvSpPr>
          <p:spPr>
            <a:xfrm>
              <a:off x="6355550" y="3577270"/>
              <a:ext cx="99911" cy="340057"/>
            </a:xfrm>
            <a:custGeom>
              <a:avLst/>
              <a:gdLst/>
              <a:ahLst/>
              <a:cxnLst/>
              <a:rect l="l" t="t" r="r" b="b"/>
              <a:pathLst>
                <a:path w="3828" h="13029" extrusionOk="0">
                  <a:moveTo>
                    <a:pt x="0" y="1"/>
                  </a:moveTo>
                  <a:lnTo>
                    <a:pt x="1847" y="12035"/>
                  </a:lnTo>
                  <a:cubicBezTo>
                    <a:pt x="1847" y="12581"/>
                    <a:pt x="2287" y="13028"/>
                    <a:pt x="2832" y="13028"/>
                  </a:cubicBezTo>
                  <a:cubicBezTo>
                    <a:pt x="2857" y="13028"/>
                    <a:pt x="2883" y="13027"/>
                    <a:pt x="2909" y="13025"/>
                  </a:cubicBezTo>
                  <a:cubicBezTo>
                    <a:pt x="3426" y="12990"/>
                    <a:pt x="3828" y="12544"/>
                    <a:pt x="3828" y="12017"/>
                  </a:cubicBezTo>
                  <a:lnTo>
                    <a:pt x="38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4"/>
            <p:cNvSpPr/>
            <p:nvPr/>
          </p:nvSpPr>
          <p:spPr>
            <a:xfrm>
              <a:off x="6042846" y="3576800"/>
              <a:ext cx="99911" cy="339979"/>
            </a:xfrm>
            <a:custGeom>
              <a:avLst/>
              <a:gdLst/>
              <a:ahLst/>
              <a:cxnLst/>
              <a:rect l="l" t="t" r="r" b="b"/>
              <a:pathLst>
                <a:path w="3828" h="13026" extrusionOk="0">
                  <a:moveTo>
                    <a:pt x="3828" y="1"/>
                  </a:moveTo>
                  <a:lnTo>
                    <a:pt x="1" y="929"/>
                  </a:lnTo>
                  <a:lnTo>
                    <a:pt x="1" y="12044"/>
                  </a:lnTo>
                  <a:cubicBezTo>
                    <a:pt x="1" y="12588"/>
                    <a:pt x="447" y="13025"/>
                    <a:pt x="991" y="13025"/>
                  </a:cubicBezTo>
                  <a:cubicBezTo>
                    <a:pt x="1535" y="13025"/>
                    <a:pt x="1972" y="12588"/>
                    <a:pt x="1972" y="12044"/>
                  </a:cubicBezTo>
                  <a:lnTo>
                    <a:pt x="38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4"/>
            <p:cNvSpPr/>
            <p:nvPr/>
          </p:nvSpPr>
          <p:spPr>
            <a:xfrm>
              <a:off x="6352288" y="3577270"/>
              <a:ext cx="51495" cy="340057"/>
            </a:xfrm>
            <a:custGeom>
              <a:avLst/>
              <a:gdLst/>
              <a:ahLst/>
              <a:cxnLst/>
              <a:rect l="l" t="t" r="r" b="b"/>
              <a:pathLst>
                <a:path w="1973" h="13029" extrusionOk="0">
                  <a:moveTo>
                    <a:pt x="1" y="1"/>
                  </a:moveTo>
                  <a:lnTo>
                    <a:pt x="1" y="12017"/>
                  </a:lnTo>
                  <a:cubicBezTo>
                    <a:pt x="1" y="12544"/>
                    <a:pt x="393" y="12990"/>
                    <a:pt x="911" y="13025"/>
                  </a:cubicBezTo>
                  <a:cubicBezTo>
                    <a:pt x="936" y="13027"/>
                    <a:pt x="962" y="13028"/>
                    <a:pt x="988" y="13028"/>
                  </a:cubicBezTo>
                  <a:cubicBezTo>
                    <a:pt x="1532" y="13028"/>
                    <a:pt x="1972" y="12581"/>
                    <a:pt x="1972" y="12035"/>
                  </a:cubicBezTo>
                  <a:lnTo>
                    <a:pt x="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4"/>
            <p:cNvSpPr/>
            <p:nvPr/>
          </p:nvSpPr>
          <p:spPr>
            <a:xfrm>
              <a:off x="6094315" y="3577270"/>
              <a:ext cx="51704" cy="340057"/>
            </a:xfrm>
            <a:custGeom>
              <a:avLst/>
              <a:gdLst/>
              <a:ahLst/>
              <a:cxnLst/>
              <a:rect l="l" t="t" r="r" b="b"/>
              <a:pathLst>
                <a:path w="1981" h="13029" extrusionOk="0">
                  <a:moveTo>
                    <a:pt x="0" y="1"/>
                  </a:moveTo>
                  <a:lnTo>
                    <a:pt x="0" y="12017"/>
                  </a:lnTo>
                  <a:cubicBezTo>
                    <a:pt x="0" y="12544"/>
                    <a:pt x="402" y="12990"/>
                    <a:pt x="919" y="13025"/>
                  </a:cubicBezTo>
                  <a:cubicBezTo>
                    <a:pt x="945" y="13027"/>
                    <a:pt x="971" y="13028"/>
                    <a:pt x="996" y="13028"/>
                  </a:cubicBezTo>
                  <a:cubicBezTo>
                    <a:pt x="1541" y="13028"/>
                    <a:pt x="1981" y="12581"/>
                    <a:pt x="1981" y="12035"/>
                  </a:cubicBezTo>
                  <a:lnTo>
                    <a:pt x="19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4"/>
            <p:cNvSpPr/>
            <p:nvPr/>
          </p:nvSpPr>
          <p:spPr>
            <a:xfrm>
              <a:off x="6176504" y="3553049"/>
              <a:ext cx="278957" cy="72689"/>
            </a:xfrm>
            <a:custGeom>
              <a:avLst/>
              <a:gdLst/>
              <a:ahLst/>
              <a:cxnLst/>
              <a:rect l="l" t="t" r="r" b="b"/>
              <a:pathLst>
                <a:path w="10688" h="2785" extrusionOk="0">
                  <a:moveTo>
                    <a:pt x="2784" y="1"/>
                  </a:moveTo>
                  <a:lnTo>
                    <a:pt x="0" y="1393"/>
                  </a:lnTo>
                  <a:lnTo>
                    <a:pt x="2784" y="2784"/>
                  </a:lnTo>
                  <a:lnTo>
                    <a:pt x="10688" y="2784"/>
                  </a:lnTo>
                  <a:lnTo>
                    <a:pt x="106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4"/>
            <p:cNvSpPr/>
            <p:nvPr/>
          </p:nvSpPr>
          <p:spPr>
            <a:xfrm>
              <a:off x="6042846" y="3553049"/>
              <a:ext cx="206321" cy="72689"/>
            </a:xfrm>
            <a:custGeom>
              <a:avLst/>
              <a:gdLst/>
              <a:ahLst/>
              <a:cxnLst/>
              <a:rect l="l" t="t" r="r" b="b"/>
              <a:pathLst>
                <a:path w="7905" h="2785" extrusionOk="0">
                  <a:moveTo>
                    <a:pt x="1" y="1"/>
                  </a:moveTo>
                  <a:lnTo>
                    <a:pt x="1" y="2784"/>
                  </a:lnTo>
                  <a:lnTo>
                    <a:pt x="7905" y="2784"/>
                  </a:lnTo>
                  <a:lnTo>
                    <a:pt x="79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74"/>
          <p:cNvGrpSpPr/>
          <p:nvPr/>
        </p:nvGrpSpPr>
        <p:grpSpPr>
          <a:xfrm>
            <a:off x="6716226" y="3553049"/>
            <a:ext cx="412615" cy="412615"/>
            <a:chOff x="6716226" y="3553049"/>
            <a:chExt cx="412615" cy="412615"/>
          </a:xfrm>
        </p:grpSpPr>
        <p:sp>
          <p:nvSpPr>
            <p:cNvPr id="2595" name="Google Shape;2595;p74"/>
            <p:cNvSpPr/>
            <p:nvPr/>
          </p:nvSpPr>
          <p:spPr>
            <a:xfrm>
              <a:off x="6819373" y="3553049"/>
              <a:ext cx="206321" cy="254762"/>
            </a:xfrm>
            <a:custGeom>
              <a:avLst/>
              <a:gdLst/>
              <a:ahLst/>
              <a:cxnLst/>
              <a:rect l="l" t="t" r="r" b="b"/>
              <a:pathLst>
                <a:path w="7905" h="9761" extrusionOk="0">
                  <a:moveTo>
                    <a:pt x="3952" y="1"/>
                  </a:moveTo>
                  <a:lnTo>
                    <a:pt x="0" y="9760"/>
                  </a:lnTo>
                  <a:lnTo>
                    <a:pt x="7904" y="9760"/>
                  </a:lnTo>
                  <a:lnTo>
                    <a:pt x="79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4"/>
            <p:cNvSpPr/>
            <p:nvPr/>
          </p:nvSpPr>
          <p:spPr>
            <a:xfrm>
              <a:off x="6819373" y="3553049"/>
              <a:ext cx="103173" cy="254762"/>
            </a:xfrm>
            <a:custGeom>
              <a:avLst/>
              <a:gdLst/>
              <a:ahLst/>
              <a:cxnLst/>
              <a:rect l="l" t="t" r="r" b="b"/>
              <a:pathLst>
                <a:path w="3953" h="9761" extrusionOk="0">
                  <a:moveTo>
                    <a:pt x="0" y="1"/>
                  </a:moveTo>
                  <a:lnTo>
                    <a:pt x="0" y="9760"/>
                  </a:lnTo>
                  <a:lnTo>
                    <a:pt x="3952" y="9760"/>
                  </a:lnTo>
                  <a:lnTo>
                    <a:pt x="39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4"/>
            <p:cNvSpPr/>
            <p:nvPr/>
          </p:nvSpPr>
          <p:spPr>
            <a:xfrm>
              <a:off x="6850093" y="3759344"/>
              <a:ext cx="278748" cy="206321"/>
            </a:xfrm>
            <a:custGeom>
              <a:avLst/>
              <a:gdLst/>
              <a:ahLst/>
              <a:cxnLst/>
              <a:rect l="l" t="t" r="r" b="b"/>
              <a:pathLst>
                <a:path w="10680" h="7905" extrusionOk="0">
                  <a:moveTo>
                    <a:pt x="2775" y="1"/>
                  </a:moveTo>
                  <a:lnTo>
                    <a:pt x="1" y="3953"/>
                  </a:lnTo>
                  <a:lnTo>
                    <a:pt x="2775" y="7905"/>
                  </a:lnTo>
                  <a:lnTo>
                    <a:pt x="10679" y="7905"/>
                  </a:lnTo>
                  <a:lnTo>
                    <a:pt x="106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4"/>
            <p:cNvSpPr/>
            <p:nvPr/>
          </p:nvSpPr>
          <p:spPr>
            <a:xfrm>
              <a:off x="6716226" y="3759344"/>
              <a:ext cx="206321" cy="206321"/>
            </a:xfrm>
            <a:custGeom>
              <a:avLst/>
              <a:gdLst/>
              <a:ahLst/>
              <a:cxnLst/>
              <a:rect l="l" t="t" r="r" b="b"/>
              <a:pathLst>
                <a:path w="7905" h="7905" extrusionOk="0">
                  <a:moveTo>
                    <a:pt x="0" y="1"/>
                  </a:moveTo>
                  <a:lnTo>
                    <a:pt x="0" y="7905"/>
                  </a:lnTo>
                  <a:lnTo>
                    <a:pt x="7904" y="7905"/>
                  </a:lnTo>
                  <a:lnTo>
                    <a:pt x="79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4"/>
            <p:cNvSpPr/>
            <p:nvPr/>
          </p:nvSpPr>
          <p:spPr>
            <a:xfrm>
              <a:off x="6882222" y="3601491"/>
              <a:ext cx="95265" cy="109463"/>
            </a:xfrm>
            <a:custGeom>
              <a:avLst/>
              <a:gdLst/>
              <a:ahLst/>
              <a:cxnLst/>
              <a:rect l="l" t="t" r="r" b="b"/>
              <a:pathLst>
                <a:path w="3650" h="4194" extrusionOk="0">
                  <a:moveTo>
                    <a:pt x="1544" y="0"/>
                  </a:moveTo>
                  <a:lnTo>
                    <a:pt x="1" y="2097"/>
                  </a:lnTo>
                  <a:lnTo>
                    <a:pt x="1544" y="4193"/>
                  </a:lnTo>
                  <a:lnTo>
                    <a:pt x="3650" y="4193"/>
                  </a:lnTo>
                  <a:lnTo>
                    <a:pt x="3650"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4"/>
            <p:cNvSpPr/>
            <p:nvPr/>
          </p:nvSpPr>
          <p:spPr>
            <a:xfrm>
              <a:off x="6867789" y="3601491"/>
              <a:ext cx="54758" cy="109463"/>
            </a:xfrm>
            <a:custGeom>
              <a:avLst/>
              <a:gdLst/>
              <a:ahLst/>
              <a:cxnLst/>
              <a:rect l="l" t="t" r="r" b="b"/>
              <a:pathLst>
                <a:path w="2098" h="4194" extrusionOk="0">
                  <a:moveTo>
                    <a:pt x="1" y="0"/>
                  </a:moveTo>
                  <a:lnTo>
                    <a:pt x="1" y="4193"/>
                  </a:lnTo>
                  <a:lnTo>
                    <a:pt x="2097" y="4193"/>
                  </a:lnTo>
                  <a:lnTo>
                    <a:pt x="2097"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4"/>
            <p:cNvSpPr/>
            <p:nvPr/>
          </p:nvSpPr>
          <p:spPr>
            <a:xfrm>
              <a:off x="6764641" y="3807785"/>
              <a:ext cx="109698" cy="109463"/>
            </a:xfrm>
            <a:custGeom>
              <a:avLst/>
              <a:gdLst/>
              <a:ahLst/>
              <a:cxnLst/>
              <a:rect l="l" t="t" r="r" b="b"/>
              <a:pathLst>
                <a:path w="4203" h="4194" extrusionOk="0">
                  <a:moveTo>
                    <a:pt x="1" y="0"/>
                  </a:moveTo>
                  <a:lnTo>
                    <a:pt x="1" y="4193"/>
                  </a:lnTo>
                  <a:lnTo>
                    <a:pt x="4203" y="4193"/>
                  </a:lnTo>
                  <a:lnTo>
                    <a:pt x="4203" y="0"/>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4"/>
            <p:cNvSpPr/>
            <p:nvPr/>
          </p:nvSpPr>
          <p:spPr>
            <a:xfrm>
              <a:off x="6970936" y="3807785"/>
              <a:ext cx="109698" cy="109463"/>
            </a:xfrm>
            <a:custGeom>
              <a:avLst/>
              <a:gdLst/>
              <a:ahLst/>
              <a:cxnLst/>
              <a:rect l="l" t="t" r="r" b="b"/>
              <a:pathLst>
                <a:path w="4203" h="4194" extrusionOk="0">
                  <a:moveTo>
                    <a:pt x="1" y="0"/>
                  </a:moveTo>
                  <a:lnTo>
                    <a:pt x="1" y="4193"/>
                  </a:lnTo>
                  <a:lnTo>
                    <a:pt x="4203" y="4193"/>
                  </a:lnTo>
                  <a:lnTo>
                    <a:pt x="4203" y="0"/>
                  </a:lnTo>
                  <a:close/>
                </a:path>
              </a:pathLst>
            </a:custGeom>
            <a:solidFill>
              <a:srgbClr val="FF6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74"/>
          <p:cNvGrpSpPr/>
          <p:nvPr/>
        </p:nvGrpSpPr>
        <p:grpSpPr>
          <a:xfrm>
            <a:off x="7414740" y="3553049"/>
            <a:ext cx="362555" cy="412615"/>
            <a:chOff x="7414740" y="3553049"/>
            <a:chExt cx="362555" cy="412615"/>
          </a:xfrm>
        </p:grpSpPr>
        <p:sp>
          <p:nvSpPr>
            <p:cNvPr id="2604" name="Google Shape;2604;p74"/>
            <p:cNvSpPr/>
            <p:nvPr/>
          </p:nvSpPr>
          <p:spPr>
            <a:xfrm>
              <a:off x="7535583" y="3641763"/>
              <a:ext cx="145090" cy="120869"/>
            </a:xfrm>
            <a:custGeom>
              <a:avLst/>
              <a:gdLst/>
              <a:ahLst/>
              <a:cxnLst/>
              <a:rect l="l" t="t" r="r" b="b"/>
              <a:pathLst>
                <a:path w="5559" h="4631" extrusionOk="0">
                  <a:moveTo>
                    <a:pt x="0" y="1"/>
                  </a:moveTo>
                  <a:lnTo>
                    <a:pt x="0" y="4631"/>
                  </a:lnTo>
                  <a:lnTo>
                    <a:pt x="5558" y="4631"/>
                  </a:lnTo>
                  <a:lnTo>
                    <a:pt x="55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4"/>
            <p:cNvSpPr/>
            <p:nvPr/>
          </p:nvSpPr>
          <p:spPr>
            <a:xfrm>
              <a:off x="7511362" y="3641763"/>
              <a:ext cx="84773" cy="120869"/>
            </a:xfrm>
            <a:custGeom>
              <a:avLst/>
              <a:gdLst/>
              <a:ahLst/>
              <a:cxnLst/>
              <a:rect l="l" t="t" r="r" b="b"/>
              <a:pathLst>
                <a:path w="3248" h="4631" extrusionOk="0">
                  <a:moveTo>
                    <a:pt x="1" y="1"/>
                  </a:moveTo>
                  <a:lnTo>
                    <a:pt x="1" y="4631"/>
                  </a:lnTo>
                  <a:lnTo>
                    <a:pt x="3248" y="4631"/>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7463156" y="3738386"/>
              <a:ext cx="265933" cy="84564"/>
            </a:xfrm>
            <a:custGeom>
              <a:avLst/>
              <a:gdLst/>
              <a:ahLst/>
              <a:cxnLst/>
              <a:rect l="l" t="t" r="r" b="b"/>
              <a:pathLst>
                <a:path w="10189" h="3240" extrusionOk="0">
                  <a:moveTo>
                    <a:pt x="5095" y="1"/>
                  </a:moveTo>
                  <a:lnTo>
                    <a:pt x="1" y="3239"/>
                  </a:lnTo>
                  <a:lnTo>
                    <a:pt x="10189" y="3239"/>
                  </a:lnTo>
                  <a:lnTo>
                    <a:pt x="101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7463156" y="3738386"/>
              <a:ext cx="132979" cy="84564"/>
            </a:xfrm>
            <a:custGeom>
              <a:avLst/>
              <a:gdLst/>
              <a:ahLst/>
              <a:cxnLst/>
              <a:rect l="l" t="t" r="r" b="b"/>
              <a:pathLst>
                <a:path w="5095" h="3240" extrusionOk="0">
                  <a:moveTo>
                    <a:pt x="1" y="1"/>
                  </a:moveTo>
                  <a:lnTo>
                    <a:pt x="1" y="3239"/>
                  </a:lnTo>
                  <a:lnTo>
                    <a:pt x="5095" y="3239"/>
                  </a:lnTo>
                  <a:lnTo>
                    <a:pt x="50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7547694" y="3798703"/>
              <a:ext cx="229602" cy="166962"/>
            </a:xfrm>
            <a:custGeom>
              <a:avLst/>
              <a:gdLst/>
              <a:ahLst/>
              <a:cxnLst/>
              <a:rect l="l" t="t" r="r" b="b"/>
              <a:pathLst>
                <a:path w="8797" h="6397" extrusionOk="0">
                  <a:moveTo>
                    <a:pt x="1856" y="0"/>
                  </a:moveTo>
                  <a:lnTo>
                    <a:pt x="0" y="1392"/>
                  </a:lnTo>
                  <a:lnTo>
                    <a:pt x="1856" y="2784"/>
                  </a:lnTo>
                  <a:cubicBezTo>
                    <a:pt x="2623" y="2784"/>
                    <a:pt x="3248" y="3408"/>
                    <a:pt x="3248" y="4167"/>
                  </a:cubicBezTo>
                  <a:lnTo>
                    <a:pt x="3248" y="6397"/>
                  </a:lnTo>
                  <a:lnTo>
                    <a:pt x="8796" y="6397"/>
                  </a:lnTo>
                  <a:lnTo>
                    <a:pt x="8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7414740" y="3798703"/>
              <a:ext cx="181395" cy="166962"/>
            </a:xfrm>
            <a:custGeom>
              <a:avLst/>
              <a:gdLst/>
              <a:ahLst/>
              <a:cxnLst/>
              <a:rect l="l" t="t" r="r" b="b"/>
              <a:pathLst>
                <a:path w="6950" h="6397" extrusionOk="0">
                  <a:moveTo>
                    <a:pt x="0" y="0"/>
                  </a:moveTo>
                  <a:lnTo>
                    <a:pt x="0" y="6397"/>
                  </a:lnTo>
                  <a:lnTo>
                    <a:pt x="5558" y="6397"/>
                  </a:lnTo>
                  <a:lnTo>
                    <a:pt x="5558" y="4167"/>
                  </a:lnTo>
                  <a:cubicBezTo>
                    <a:pt x="5558" y="3399"/>
                    <a:pt x="6183" y="2784"/>
                    <a:pt x="6950" y="2784"/>
                  </a:cubicBezTo>
                  <a:lnTo>
                    <a:pt x="6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7523238" y="3553049"/>
              <a:ext cx="201440" cy="112726"/>
            </a:xfrm>
            <a:custGeom>
              <a:avLst/>
              <a:gdLst/>
              <a:ahLst/>
              <a:cxnLst/>
              <a:rect l="l" t="t" r="r" b="b"/>
              <a:pathLst>
                <a:path w="7718" h="4319" extrusionOk="0">
                  <a:moveTo>
                    <a:pt x="2784" y="1"/>
                  </a:moveTo>
                  <a:lnTo>
                    <a:pt x="1" y="3400"/>
                  </a:lnTo>
                  <a:lnTo>
                    <a:pt x="2784" y="4319"/>
                  </a:lnTo>
                  <a:lnTo>
                    <a:pt x="7717" y="4319"/>
                  </a:lnTo>
                  <a:lnTo>
                    <a:pt x="27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7467123" y="3553049"/>
              <a:ext cx="129012" cy="112726"/>
            </a:xfrm>
            <a:custGeom>
              <a:avLst/>
              <a:gdLst/>
              <a:ahLst/>
              <a:cxnLst/>
              <a:rect l="l" t="t" r="r" b="b"/>
              <a:pathLst>
                <a:path w="4943" h="4319" extrusionOk="0">
                  <a:moveTo>
                    <a:pt x="4943" y="1"/>
                  </a:moveTo>
                  <a:lnTo>
                    <a:pt x="1" y="4319"/>
                  </a:lnTo>
                  <a:lnTo>
                    <a:pt x="4943" y="4319"/>
                  </a:lnTo>
                  <a:lnTo>
                    <a:pt x="49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74"/>
          <p:cNvGrpSpPr/>
          <p:nvPr/>
        </p:nvGrpSpPr>
        <p:grpSpPr>
          <a:xfrm>
            <a:off x="1328560" y="4149826"/>
            <a:ext cx="412380" cy="412615"/>
            <a:chOff x="1328560" y="4149826"/>
            <a:chExt cx="412380" cy="412615"/>
          </a:xfrm>
        </p:grpSpPr>
        <p:sp>
          <p:nvSpPr>
            <p:cNvPr id="2613" name="Google Shape;2613;p74"/>
            <p:cNvSpPr/>
            <p:nvPr/>
          </p:nvSpPr>
          <p:spPr>
            <a:xfrm>
              <a:off x="1393757" y="4149826"/>
              <a:ext cx="120869" cy="72662"/>
            </a:xfrm>
            <a:custGeom>
              <a:avLst/>
              <a:gdLst/>
              <a:ahLst/>
              <a:cxnLst/>
              <a:rect l="l" t="t" r="r" b="b"/>
              <a:pathLst>
                <a:path w="4631" h="2784" extrusionOk="0">
                  <a:moveTo>
                    <a:pt x="0" y="0"/>
                  </a:moveTo>
                  <a:lnTo>
                    <a:pt x="0" y="2784"/>
                  </a:lnTo>
                  <a:lnTo>
                    <a:pt x="4630" y="2784"/>
                  </a:lnTo>
                  <a:lnTo>
                    <a:pt x="4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1554873" y="4149826"/>
              <a:ext cx="120869" cy="72662"/>
            </a:xfrm>
            <a:custGeom>
              <a:avLst/>
              <a:gdLst/>
              <a:ahLst/>
              <a:cxnLst/>
              <a:rect l="l" t="t" r="r" b="b"/>
              <a:pathLst>
                <a:path w="4631" h="2784" extrusionOk="0">
                  <a:moveTo>
                    <a:pt x="0" y="0"/>
                  </a:moveTo>
                  <a:lnTo>
                    <a:pt x="0" y="2784"/>
                  </a:lnTo>
                  <a:lnTo>
                    <a:pt x="4630" y="2784"/>
                  </a:lnTo>
                  <a:lnTo>
                    <a:pt x="4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1454048" y="4360531"/>
              <a:ext cx="286891" cy="201910"/>
            </a:xfrm>
            <a:custGeom>
              <a:avLst/>
              <a:gdLst/>
              <a:ahLst/>
              <a:cxnLst/>
              <a:rect l="l" t="t" r="r" b="b"/>
              <a:pathLst>
                <a:path w="10992" h="7736" extrusionOk="0">
                  <a:moveTo>
                    <a:pt x="1" y="1"/>
                  </a:moveTo>
                  <a:lnTo>
                    <a:pt x="3087" y="7735"/>
                  </a:lnTo>
                  <a:lnTo>
                    <a:pt x="10991" y="7735"/>
                  </a:lnTo>
                  <a:lnTo>
                    <a:pt x="10991" y="308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1328560" y="4360531"/>
              <a:ext cx="206086" cy="201910"/>
            </a:xfrm>
            <a:custGeom>
              <a:avLst/>
              <a:gdLst/>
              <a:ahLst/>
              <a:cxnLst/>
              <a:rect l="l" t="t" r="r" b="b"/>
              <a:pathLst>
                <a:path w="7896" h="7736" extrusionOk="0">
                  <a:moveTo>
                    <a:pt x="7895" y="1"/>
                  </a:moveTo>
                  <a:lnTo>
                    <a:pt x="0" y="3088"/>
                  </a:lnTo>
                  <a:lnTo>
                    <a:pt x="0" y="7735"/>
                  </a:lnTo>
                  <a:lnTo>
                    <a:pt x="7895" y="7735"/>
                  </a:lnTo>
                  <a:lnTo>
                    <a:pt x="7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1454048" y="4198241"/>
              <a:ext cx="286891" cy="201910"/>
            </a:xfrm>
            <a:custGeom>
              <a:avLst/>
              <a:gdLst/>
              <a:ahLst/>
              <a:cxnLst/>
              <a:rect l="l" t="t" r="r" b="b"/>
              <a:pathLst>
                <a:path w="10992" h="7736" extrusionOk="0">
                  <a:moveTo>
                    <a:pt x="3087" y="1"/>
                  </a:moveTo>
                  <a:lnTo>
                    <a:pt x="1" y="7735"/>
                  </a:lnTo>
                  <a:lnTo>
                    <a:pt x="10991" y="4649"/>
                  </a:lnTo>
                  <a:lnTo>
                    <a:pt x="109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1328560" y="4198241"/>
              <a:ext cx="206086" cy="201910"/>
            </a:xfrm>
            <a:custGeom>
              <a:avLst/>
              <a:gdLst/>
              <a:ahLst/>
              <a:cxnLst/>
              <a:rect l="l" t="t" r="r" b="b"/>
              <a:pathLst>
                <a:path w="7896" h="7736" extrusionOk="0">
                  <a:moveTo>
                    <a:pt x="0" y="1"/>
                  </a:moveTo>
                  <a:lnTo>
                    <a:pt x="0" y="4649"/>
                  </a:lnTo>
                  <a:lnTo>
                    <a:pt x="7895" y="7735"/>
                  </a:lnTo>
                  <a:lnTo>
                    <a:pt x="78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1437292" y="4320024"/>
              <a:ext cx="303647" cy="121574"/>
            </a:xfrm>
            <a:custGeom>
              <a:avLst/>
              <a:gdLst/>
              <a:ahLst/>
              <a:cxnLst/>
              <a:rect l="l" t="t" r="r" b="b"/>
              <a:pathLst>
                <a:path w="11634" h="4658" extrusionOk="0">
                  <a:moveTo>
                    <a:pt x="3711" y="1"/>
                  </a:moveTo>
                  <a:lnTo>
                    <a:pt x="0" y="2329"/>
                  </a:lnTo>
                  <a:lnTo>
                    <a:pt x="3711" y="4657"/>
                  </a:lnTo>
                  <a:lnTo>
                    <a:pt x="11633" y="4657"/>
                  </a:lnTo>
                  <a:lnTo>
                    <a:pt x="1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1328560" y="4320024"/>
              <a:ext cx="206086" cy="121574"/>
            </a:xfrm>
            <a:custGeom>
              <a:avLst/>
              <a:gdLst/>
              <a:ahLst/>
              <a:cxnLst/>
              <a:rect l="l" t="t" r="r" b="b"/>
              <a:pathLst>
                <a:path w="7896" h="4658" extrusionOk="0">
                  <a:moveTo>
                    <a:pt x="0" y="1"/>
                  </a:moveTo>
                  <a:lnTo>
                    <a:pt x="0" y="4657"/>
                  </a:lnTo>
                  <a:lnTo>
                    <a:pt x="7895" y="4657"/>
                  </a:lnTo>
                  <a:lnTo>
                    <a:pt x="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74"/>
          <p:cNvGrpSpPr/>
          <p:nvPr/>
        </p:nvGrpSpPr>
        <p:grpSpPr>
          <a:xfrm>
            <a:off x="2002148" y="4149826"/>
            <a:ext cx="412145" cy="412615"/>
            <a:chOff x="2002148" y="4149826"/>
            <a:chExt cx="412145" cy="412615"/>
          </a:xfrm>
        </p:grpSpPr>
        <p:sp>
          <p:nvSpPr>
            <p:cNvPr id="2622" name="Google Shape;2622;p74"/>
            <p:cNvSpPr/>
            <p:nvPr/>
          </p:nvSpPr>
          <p:spPr>
            <a:xfrm>
              <a:off x="2104826" y="4149826"/>
              <a:ext cx="309468" cy="412615"/>
            </a:xfrm>
            <a:custGeom>
              <a:avLst/>
              <a:gdLst/>
              <a:ahLst/>
              <a:cxnLst/>
              <a:rect l="l" t="t" r="r" b="b"/>
              <a:pathLst>
                <a:path w="11857" h="15809" extrusionOk="0">
                  <a:moveTo>
                    <a:pt x="3953" y="0"/>
                  </a:moveTo>
                  <a:lnTo>
                    <a:pt x="1" y="7904"/>
                  </a:lnTo>
                  <a:lnTo>
                    <a:pt x="3953" y="15808"/>
                  </a:lnTo>
                  <a:cubicBezTo>
                    <a:pt x="8315" y="15808"/>
                    <a:pt x="11857" y="12276"/>
                    <a:pt x="11857" y="7904"/>
                  </a:cubicBezTo>
                  <a:cubicBezTo>
                    <a:pt x="11857" y="3542"/>
                    <a:pt x="8315" y="0"/>
                    <a:pt x="3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2002148" y="4149826"/>
              <a:ext cx="206321" cy="412615"/>
            </a:xfrm>
            <a:custGeom>
              <a:avLst/>
              <a:gdLst/>
              <a:ahLst/>
              <a:cxnLst/>
              <a:rect l="l" t="t" r="r" b="b"/>
              <a:pathLst>
                <a:path w="7905" h="15809" extrusionOk="0">
                  <a:moveTo>
                    <a:pt x="7905" y="0"/>
                  </a:moveTo>
                  <a:cubicBezTo>
                    <a:pt x="3542" y="0"/>
                    <a:pt x="1" y="3542"/>
                    <a:pt x="1" y="7904"/>
                  </a:cubicBezTo>
                  <a:cubicBezTo>
                    <a:pt x="1" y="12276"/>
                    <a:pt x="3542" y="15808"/>
                    <a:pt x="7905" y="15808"/>
                  </a:cubicBezTo>
                  <a:lnTo>
                    <a:pt x="79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2141157" y="4210352"/>
              <a:ext cx="200500" cy="267577"/>
            </a:xfrm>
            <a:custGeom>
              <a:avLst/>
              <a:gdLst/>
              <a:ahLst/>
              <a:cxnLst/>
              <a:rect l="l" t="t" r="r" b="b"/>
              <a:pathLst>
                <a:path w="7682" h="10252" extrusionOk="0">
                  <a:moveTo>
                    <a:pt x="2561" y="1"/>
                  </a:moveTo>
                  <a:lnTo>
                    <a:pt x="1" y="5121"/>
                  </a:lnTo>
                  <a:lnTo>
                    <a:pt x="2561" y="10251"/>
                  </a:lnTo>
                  <a:cubicBezTo>
                    <a:pt x="5389" y="10251"/>
                    <a:pt x="7682" y="7958"/>
                    <a:pt x="7682" y="5121"/>
                  </a:cubicBezTo>
                  <a:cubicBezTo>
                    <a:pt x="7682" y="2294"/>
                    <a:pt x="5389" y="1"/>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2074576" y="4210352"/>
              <a:ext cx="133893" cy="267577"/>
            </a:xfrm>
            <a:custGeom>
              <a:avLst/>
              <a:gdLst/>
              <a:ahLst/>
              <a:cxnLst/>
              <a:rect l="l" t="t" r="r" b="b"/>
              <a:pathLst>
                <a:path w="5130" h="10252" extrusionOk="0">
                  <a:moveTo>
                    <a:pt x="5130" y="1"/>
                  </a:moveTo>
                  <a:cubicBezTo>
                    <a:pt x="2302" y="1"/>
                    <a:pt x="0" y="2294"/>
                    <a:pt x="0" y="5121"/>
                  </a:cubicBezTo>
                  <a:cubicBezTo>
                    <a:pt x="0" y="7958"/>
                    <a:pt x="2302" y="10251"/>
                    <a:pt x="5130" y="10251"/>
                  </a:cubicBezTo>
                  <a:lnTo>
                    <a:pt x="51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2167701" y="4247388"/>
              <a:ext cx="136242" cy="181004"/>
            </a:xfrm>
            <a:custGeom>
              <a:avLst/>
              <a:gdLst/>
              <a:ahLst/>
              <a:cxnLst/>
              <a:rect l="l" t="t" r="r" b="b"/>
              <a:pathLst>
                <a:path w="5220" h="6935" extrusionOk="0">
                  <a:moveTo>
                    <a:pt x="1544" y="0"/>
                  </a:moveTo>
                  <a:lnTo>
                    <a:pt x="1" y="3123"/>
                  </a:lnTo>
                  <a:lnTo>
                    <a:pt x="1544" y="6236"/>
                  </a:lnTo>
                  <a:lnTo>
                    <a:pt x="2365" y="6753"/>
                  </a:lnTo>
                  <a:cubicBezTo>
                    <a:pt x="2565" y="6874"/>
                    <a:pt x="2787" y="6935"/>
                    <a:pt x="3007" y="6935"/>
                  </a:cubicBezTo>
                  <a:cubicBezTo>
                    <a:pt x="3258" y="6935"/>
                    <a:pt x="3507" y="6857"/>
                    <a:pt x="3721" y="6700"/>
                  </a:cubicBezTo>
                  <a:cubicBezTo>
                    <a:pt x="4122" y="6414"/>
                    <a:pt x="4301" y="5915"/>
                    <a:pt x="4185" y="5433"/>
                  </a:cubicBezTo>
                  <a:lnTo>
                    <a:pt x="3953" y="4488"/>
                  </a:lnTo>
                  <a:lnTo>
                    <a:pt x="4693" y="3863"/>
                  </a:lnTo>
                  <a:cubicBezTo>
                    <a:pt x="5077" y="3542"/>
                    <a:pt x="5219" y="3033"/>
                    <a:pt x="5068" y="2561"/>
                  </a:cubicBezTo>
                  <a:cubicBezTo>
                    <a:pt x="4916" y="2088"/>
                    <a:pt x="4497" y="1758"/>
                    <a:pt x="3997" y="1731"/>
                  </a:cubicBezTo>
                  <a:lnTo>
                    <a:pt x="3034" y="1660"/>
                  </a:lnTo>
                  <a:lnTo>
                    <a:pt x="2668" y="759"/>
                  </a:lnTo>
                  <a:cubicBezTo>
                    <a:pt x="2481" y="295"/>
                    <a:pt x="2043" y="0"/>
                    <a:pt x="15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2112995" y="4247388"/>
              <a:ext cx="95474" cy="180925"/>
            </a:xfrm>
            <a:custGeom>
              <a:avLst/>
              <a:gdLst/>
              <a:ahLst/>
              <a:cxnLst/>
              <a:rect l="l" t="t" r="r" b="b"/>
              <a:pathLst>
                <a:path w="3658" h="6932" extrusionOk="0">
                  <a:moveTo>
                    <a:pt x="3658" y="0"/>
                  </a:moveTo>
                  <a:cubicBezTo>
                    <a:pt x="3158" y="0"/>
                    <a:pt x="2721" y="295"/>
                    <a:pt x="2534" y="759"/>
                  </a:cubicBezTo>
                  <a:lnTo>
                    <a:pt x="2168" y="1660"/>
                  </a:lnTo>
                  <a:lnTo>
                    <a:pt x="1196" y="1731"/>
                  </a:lnTo>
                  <a:cubicBezTo>
                    <a:pt x="669" y="1767"/>
                    <a:pt x="232" y="2132"/>
                    <a:pt x="107" y="2659"/>
                  </a:cubicBezTo>
                  <a:cubicBezTo>
                    <a:pt x="0" y="3105"/>
                    <a:pt x="170" y="3578"/>
                    <a:pt x="526" y="3881"/>
                  </a:cubicBezTo>
                  <a:lnTo>
                    <a:pt x="1249" y="4488"/>
                  </a:lnTo>
                  <a:lnTo>
                    <a:pt x="1017" y="5433"/>
                  </a:lnTo>
                  <a:cubicBezTo>
                    <a:pt x="892" y="5915"/>
                    <a:pt x="1080" y="6414"/>
                    <a:pt x="1481" y="6700"/>
                  </a:cubicBezTo>
                  <a:cubicBezTo>
                    <a:pt x="1695" y="6861"/>
                    <a:pt x="1936" y="6932"/>
                    <a:pt x="2186" y="6932"/>
                  </a:cubicBezTo>
                  <a:cubicBezTo>
                    <a:pt x="2409" y="6932"/>
                    <a:pt x="2632" y="6869"/>
                    <a:pt x="2828" y="6753"/>
                  </a:cubicBezTo>
                  <a:lnTo>
                    <a:pt x="3658" y="6236"/>
                  </a:lnTo>
                  <a:lnTo>
                    <a:pt x="3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74"/>
          <p:cNvGrpSpPr/>
          <p:nvPr/>
        </p:nvGrpSpPr>
        <p:grpSpPr>
          <a:xfrm>
            <a:off x="2675293" y="4149826"/>
            <a:ext cx="412615" cy="412615"/>
            <a:chOff x="2675293" y="4149826"/>
            <a:chExt cx="412615" cy="412615"/>
          </a:xfrm>
        </p:grpSpPr>
        <p:sp>
          <p:nvSpPr>
            <p:cNvPr id="2629" name="Google Shape;2629;p74"/>
            <p:cNvSpPr/>
            <p:nvPr/>
          </p:nvSpPr>
          <p:spPr>
            <a:xfrm>
              <a:off x="2833381" y="4149826"/>
              <a:ext cx="254527" cy="412615"/>
            </a:xfrm>
            <a:custGeom>
              <a:avLst/>
              <a:gdLst/>
              <a:ahLst/>
              <a:cxnLst/>
              <a:rect l="l" t="t" r="r" b="b"/>
              <a:pathLst>
                <a:path w="9752" h="15809" extrusionOk="0">
                  <a:moveTo>
                    <a:pt x="1856" y="0"/>
                  </a:moveTo>
                  <a:lnTo>
                    <a:pt x="1" y="1160"/>
                  </a:lnTo>
                  <a:lnTo>
                    <a:pt x="1856" y="2320"/>
                  </a:lnTo>
                  <a:cubicBezTo>
                    <a:pt x="4934" y="2320"/>
                    <a:pt x="7441" y="4818"/>
                    <a:pt x="7441" y="7904"/>
                  </a:cubicBezTo>
                  <a:cubicBezTo>
                    <a:pt x="7441" y="10991"/>
                    <a:pt x="4934" y="13498"/>
                    <a:pt x="1856" y="13498"/>
                  </a:cubicBezTo>
                  <a:lnTo>
                    <a:pt x="1" y="14649"/>
                  </a:lnTo>
                  <a:lnTo>
                    <a:pt x="1856" y="15808"/>
                  </a:lnTo>
                  <a:cubicBezTo>
                    <a:pt x="6219" y="15808"/>
                    <a:pt x="9752" y="12276"/>
                    <a:pt x="9752" y="7904"/>
                  </a:cubicBezTo>
                  <a:cubicBezTo>
                    <a:pt x="9752" y="3542"/>
                    <a:pt x="6219" y="0"/>
                    <a:pt x="1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2675293" y="4149826"/>
              <a:ext cx="206321" cy="412615"/>
            </a:xfrm>
            <a:custGeom>
              <a:avLst/>
              <a:gdLst/>
              <a:ahLst/>
              <a:cxnLst/>
              <a:rect l="l" t="t" r="r" b="b"/>
              <a:pathLst>
                <a:path w="7905" h="15809" extrusionOk="0">
                  <a:moveTo>
                    <a:pt x="7904" y="0"/>
                  </a:moveTo>
                  <a:cubicBezTo>
                    <a:pt x="3542" y="0"/>
                    <a:pt x="0" y="3542"/>
                    <a:pt x="0" y="7904"/>
                  </a:cubicBezTo>
                  <a:cubicBezTo>
                    <a:pt x="0" y="12276"/>
                    <a:pt x="3542" y="15808"/>
                    <a:pt x="7904" y="15808"/>
                  </a:cubicBezTo>
                  <a:lnTo>
                    <a:pt x="7904" y="13498"/>
                  </a:lnTo>
                  <a:cubicBezTo>
                    <a:pt x="4818" y="13498"/>
                    <a:pt x="2320" y="10991"/>
                    <a:pt x="2320" y="7904"/>
                  </a:cubicBezTo>
                  <a:cubicBezTo>
                    <a:pt x="2320" y="4818"/>
                    <a:pt x="4818" y="2320"/>
                    <a:pt x="7904" y="2320"/>
                  </a:cubicBezTo>
                  <a:lnTo>
                    <a:pt x="7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 name="Google Shape;2631;p74"/>
          <p:cNvGrpSpPr/>
          <p:nvPr/>
        </p:nvGrpSpPr>
        <p:grpSpPr>
          <a:xfrm>
            <a:off x="3348908" y="4149826"/>
            <a:ext cx="412615" cy="412615"/>
            <a:chOff x="3348908" y="4149826"/>
            <a:chExt cx="412615" cy="412615"/>
          </a:xfrm>
        </p:grpSpPr>
        <p:sp>
          <p:nvSpPr>
            <p:cNvPr id="2632" name="Google Shape;2632;p74"/>
            <p:cNvSpPr/>
            <p:nvPr/>
          </p:nvSpPr>
          <p:spPr>
            <a:xfrm>
              <a:off x="3425721" y="4455300"/>
              <a:ext cx="113665" cy="107140"/>
            </a:xfrm>
            <a:custGeom>
              <a:avLst/>
              <a:gdLst/>
              <a:ahLst/>
              <a:cxnLst/>
              <a:rect l="l" t="t" r="r" b="b"/>
              <a:pathLst>
                <a:path w="4355" h="4105" extrusionOk="0">
                  <a:moveTo>
                    <a:pt x="1" y="1"/>
                  </a:moveTo>
                  <a:lnTo>
                    <a:pt x="1241" y="4104"/>
                  </a:lnTo>
                  <a:lnTo>
                    <a:pt x="3114" y="4104"/>
                  </a:lnTo>
                  <a:lnTo>
                    <a:pt x="4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3425042" y="4429461"/>
              <a:ext cx="130187" cy="66842"/>
            </a:xfrm>
            <a:custGeom>
              <a:avLst/>
              <a:gdLst/>
              <a:ahLst/>
              <a:cxnLst/>
              <a:rect l="l" t="t" r="r" b="b"/>
              <a:pathLst>
                <a:path w="4988" h="2561" extrusionOk="0">
                  <a:moveTo>
                    <a:pt x="1240" y="0"/>
                  </a:moveTo>
                  <a:lnTo>
                    <a:pt x="0" y="2561"/>
                  </a:lnTo>
                  <a:lnTo>
                    <a:pt x="4987" y="2561"/>
                  </a:lnTo>
                  <a:lnTo>
                    <a:pt x="4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3369397" y="4447627"/>
              <a:ext cx="89184" cy="114814"/>
            </a:xfrm>
            <a:custGeom>
              <a:avLst/>
              <a:gdLst/>
              <a:ahLst/>
              <a:cxnLst/>
              <a:rect l="l" t="t" r="r" b="b"/>
              <a:pathLst>
                <a:path w="3417" h="4399" extrusionOk="0">
                  <a:moveTo>
                    <a:pt x="0" y="0"/>
                  </a:moveTo>
                  <a:lnTo>
                    <a:pt x="1543" y="4398"/>
                  </a:lnTo>
                  <a:lnTo>
                    <a:pt x="3417" y="4398"/>
                  </a:lnTo>
                  <a:lnTo>
                    <a:pt x="3417" y="18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3385213" y="4429461"/>
              <a:ext cx="73367" cy="66842"/>
            </a:xfrm>
            <a:custGeom>
              <a:avLst/>
              <a:gdLst/>
              <a:ahLst/>
              <a:cxnLst/>
              <a:rect l="l" t="t" r="r" b="b"/>
              <a:pathLst>
                <a:path w="2811" h="2561" extrusionOk="0">
                  <a:moveTo>
                    <a:pt x="1" y="0"/>
                  </a:moveTo>
                  <a:lnTo>
                    <a:pt x="1" y="2561"/>
                  </a:lnTo>
                  <a:lnTo>
                    <a:pt x="2811" y="2561"/>
                  </a:lnTo>
                  <a:lnTo>
                    <a:pt x="28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3348908" y="4381255"/>
              <a:ext cx="60552" cy="181186"/>
            </a:xfrm>
            <a:custGeom>
              <a:avLst/>
              <a:gdLst/>
              <a:ahLst/>
              <a:cxnLst/>
              <a:rect l="l" t="t" r="r" b="b"/>
              <a:pathLst>
                <a:path w="2320" h="6942" extrusionOk="0">
                  <a:moveTo>
                    <a:pt x="2320" y="1"/>
                  </a:moveTo>
                  <a:lnTo>
                    <a:pt x="0" y="1847"/>
                  </a:lnTo>
                  <a:lnTo>
                    <a:pt x="0" y="6941"/>
                  </a:lnTo>
                  <a:lnTo>
                    <a:pt x="2320" y="6941"/>
                  </a:lnTo>
                  <a:lnTo>
                    <a:pt x="23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3506761" y="4381255"/>
              <a:ext cx="60552" cy="181186"/>
            </a:xfrm>
            <a:custGeom>
              <a:avLst/>
              <a:gdLst/>
              <a:ahLst/>
              <a:cxnLst/>
              <a:rect l="l" t="t" r="r" b="b"/>
              <a:pathLst>
                <a:path w="2320" h="6942" extrusionOk="0">
                  <a:moveTo>
                    <a:pt x="0" y="1"/>
                  </a:moveTo>
                  <a:lnTo>
                    <a:pt x="0" y="6941"/>
                  </a:lnTo>
                  <a:lnTo>
                    <a:pt x="2320" y="6941"/>
                  </a:lnTo>
                  <a:lnTo>
                    <a:pt x="2320" y="18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3688835" y="4270669"/>
              <a:ext cx="24247" cy="183039"/>
            </a:xfrm>
            <a:custGeom>
              <a:avLst/>
              <a:gdLst/>
              <a:ahLst/>
              <a:cxnLst/>
              <a:rect l="l" t="t" r="r" b="b"/>
              <a:pathLst>
                <a:path w="929" h="7013" extrusionOk="0">
                  <a:moveTo>
                    <a:pt x="1" y="0"/>
                  </a:moveTo>
                  <a:lnTo>
                    <a:pt x="1" y="7012"/>
                  </a:lnTo>
                  <a:lnTo>
                    <a:pt x="929" y="6084"/>
                  </a:lnTo>
                  <a:lnTo>
                    <a:pt x="9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3591508" y="4270669"/>
              <a:ext cx="24012" cy="183039"/>
            </a:xfrm>
            <a:custGeom>
              <a:avLst/>
              <a:gdLst/>
              <a:ahLst/>
              <a:cxnLst/>
              <a:rect l="l" t="t" r="r" b="b"/>
              <a:pathLst>
                <a:path w="920" h="7013" extrusionOk="0">
                  <a:moveTo>
                    <a:pt x="1" y="0"/>
                  </a:moveTo>
                  <a:lnTo>
                    <a:pt x="1" y="6084"/>
                  </a:lnTo>
                  <a:lnTo>
                    <a:pt x="920" y="7012"/>
                  </a:lnTo>
                  <a:lnTo>
                    <a:pt x="9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3591508" y="4429461"/>
              <a:ext cx="121574" cy="72662"/>
            </a:xfrm>
            <a:custGeom>
              <a:avLst/>
              <a:gdLst/>
              <a:ahLst/>
              <a:cxnLst/>
              <a:rect l="l" t="t" r="r" b="b"/>
              <a:pathLst>
                <a:path w="4658" h="2784" extrusionOk="0">
                  <a:moveTo>
                    <a:pt x="1" y="0"/>
                  </a:moveTo>
                  <a:lnTo>
                    <a:pt x="1" y="2784"/>
                  </a:lnTo>
                  <a:lnTo>
                    <a:pt x="4658" y="2784"/>
                  </a:lnTo>
                  <a:lnTo>
                    <a:pt x="46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3522839" y="4222462"/>
              <a:ext cx="238685" cy="60343"/>
            </a:xfrm>
            <a:custGeom>
              <a:avLst/>
              <a:gdLst/>
              <a:ahLst/>
              <a:cxnLst/>
              <a:rect l="l" t="t" r="r" b="b"/>
              <a:pathLst>
                <a:path w="9145" h="2312" extrusionOk="0">
                  <a:moveTo>
                    <a:pt x="0" y="1"/>
                  </a:moveTo>
                  <a:lnTo>
                    <a:pt x="0" y="2311"/>
                  </a:lnTo>
                  <a:lnTo>
                    <a:pt x="9144" y="2311"/>
                  </a:lnTo>
                  <a:lnTo>
                    <a:pt x="9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3737276" y="4282779"/>
              <a:ext cx="24247" cy="279661"/>
            </a:xfrm>
            <a:custGeom>
              <a:avLst/>
              <a:gdLst/>
              <a:ahLst/>
              <a:cxnLst/>
              <a:rect l="l" t="t" r="r" b="b"/>
              <a:pathLst>
                <a:path w="929" h="10715" extrusionOk="0">
                  <a:moveTo>
                    <a:pt x="0" y="0"/>
                  </a:moveTo>
                  <a:lnTo>
                    <a:pt x="0" y="10714"/>
                  </a:lnTo>
                  <a:lnTo>
                    <a:pt x="928" y="10714"/>
                  </a:lnTo>
                  <a:lnTo>
                    <a:pt x="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3409904" y="4149826"/>
              <a:ext cx="157409" cy="120869"/>
            </a:xfrm>
            <a:custGeom>
              <a:avLst/>
              <a:gdLst/>
              <a:ahLst/>
              <a:cxnLst/>
              <a:rect l="l" t="t" r="r" b="b"/>
              <a:pathLst>
                <a:path w="6031" h="4631" extrusionOk="0">
                  <a:moveTo>
                    <a:pt x="1847" y="0"/>
                  </a:moveTo>
                  <a:lnTo>
                    <a:pt x="0" y="4630"/>
                  </a:lnTo>
                  <a:lnTo>
                    <a:pt x="6031" y="2784"/>
                  </a:lnTo>
                  <a:lnTo>
                    <a:pt x="18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3349352" y="4149826"/>
              <a:ext cx="109229" cy="120869"/>
            </a:xfrm>
            <a:custGeom>
              <a:avLst/>
              <a:gdLst/>
              <a:ahLst/>
              <a:cxnLst/>
              <a:rect l="l" t="t" r="r" b="b"/>
              <a:pathLst>
                <a:path w="4185" h="4631" extrusionOk="0">
                  <a:moveTo>
                    <a:pt x="4185" y="0"/>
                  </a:moveTo>
                  <a:lnTo>
                    <a:pt x="1" y="2784"/>
                  </a:lnTo>
                  <a:lnTo>
                    <a:pt x="4185" y="4630"/>
                  </a:lnTo>
                  <a:lnTo>
                    <a:pt x="41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3393592" y="4222462"/>
              <a:ext cx="173722" cy="207025"/>
            </a:xfrm>
            <a:custGeom>
              <a:avLst/>
              <a:gdLst/>
              <a:ahLst/>
              <a:cxnLst/>
              <a:rect l="l" t="t" r="r" b="b"/>
              <a:pathLst>
                <a:path w="6656" h="7932" extrusionOk="0">
                  <a:moveTo>
                    <a:pt x="2472" y="1"/>
                  </a:moveTo>
                  <a:lnTo>
                    <a:pt x="1" y="3971"/>
                  </a:lnTo>
                  <a:lnTo>
                    <a:pt x="2472" y="7931"/>
                  </a:lnTo>
                  <a:lnTo>
                    <a:pt x="6656" y="7931"/>
                  </a:lnTo>
                  <a:lnTo>
                    <a:pt x="66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3348908" y="4222462"/>
              <a:ext cx="109672" cy="207025"/>
            </a:xfrm>
            <a:custGeom>
              <a:avLst/>
              <a:gdLst/>
              <a:ahLst/>
              <a:cxnLst/>
              <a:rect l="l" t="t" r="r" b="b"/>
              <a:pathLst>
                <a:path w="4202" h="7932" extrusionOk="0">
                  <a:moveTo>
                    <a:pt x="0" y="1"/>
                  </a:moveTo>
                  <a:lnTo>
                    <a:pt x="0" y="7931"/>
                  </a:lnTo>
                  <a:lnTo>
                    <a:pt x="4202" y="7931"/>
                  </a:lnTo>
                  <a:lnTo>
                    <a:pt x="42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3425956" y="4267172"/>
              <a:ext cx="96674" cy="128777"/>
            </a:xfrm>
            <a:custGeom>
              <a:avLst/>
              <a:gdLst/>
              <a:ahLst/>
              <a:cxnLst/>
              <a:rect l="l" t="t" r="r" b="b"/>
              <a:pathLst>
                <a:path w="3704" h="4934" extrusionOk="0">
                  <a:moveTo>
                    <a:pt x="1232" y="1"/>
                  </a:moveTo>
                  <a:lnTo>
                    <a:pt x="1" y="2463"/>
                  </a:lnTo>
                  <a:lnTo>
                    <a:pt x="1232" y="4934"/>
                  </a:lnTo>
                  <a:cubicBezTo>
                    <a:pt x="2597" y="4934"/>
                    <a:pt x="3703" y="3828"/>
                    <a:pt x="3703" y="2463"/>
                  </a:cubicBezTo>
                  <a:cubicBezTo>
                    <a:pt x="3703" y="1107"/>
                    <a:pt x="2597" y="1"/>
                    <a:pt x="1232" y="1"/>
                  </a:cubicBez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3394061" y="4267172"/>
              <a:ext cx="64519" cy="128777"/>
            </a:xfrm>
            <a:custGeom>
              <a:avLst/>
              <a:gdLst/>
              <a:ahLst/>
              <a:cxnLst/>
              <a:rect l="l" t="t" r="r" b="b"/>
              <a:pathLst>
                <a:path w="2472" h="4934" extrusionOk="0">
                  <a:moveTo>
                    <a:pt x="2472" y="1"/>
                  </a:moveTo>
                  <a:cubicBezTo>
                    <a:pt x="1107" y="1"/>
                    <a:pt x="1" y="1107"/>
                    <a:pt x="1" y="2463"/>
                  </a:cubicBezTo>
                  <a:cubicBezTo>
                    <a:pt x="1" y="3828"/>
                    <a:pt x="1107" y="4934"/>
                    <a:pt x="2472" y="4934"/>
                  </a:cubicBezTo>
                  <a:lnTo>
                    <a:pt x="2472" y="1"/>
                  </a:ln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74"/>
          <p:cNvGrpSpPr/>
          <p:nvPr/>
        </p:nvGrpSpPr>
        <p:grpSpPr>
          <a:xfrm>
            <a:off x="4022497" y="4149826"/>
            <a:ext cx="412380" cy="412615"/>
            <a:chOff x="4022497" y="4149826"/>
            <a:chExt cx="412380" cy="412615"/>
          </a:xfrm>
        </p:grpSpPr>
        <p:sp>
          <p:nvSpPr>
            <p:cNvPr id="2650" name="Google Shape;2650;p74"/>
            <p:cNvSpPr/>
            <p:nvPr/>
          </p:nvSpPr>
          <p:spPr>
            <a:xfrm>
              <a:off x="4029962" y="4149826"/>
              <a:ext cx="398182" cy="154851"/>
            </a:xfrm>
            <a:custGeom>
              <a:avLst/>
              <a:gdLst/>
              <a:ahLst/>
              <a:cxnLst/>
              <a:rect l="l" t="t" r="r" b="b"/>
              <a:pathLst>
                <a:path w="15256" h="5933" extrusionOk="0">
                  <a:moveTo>
                    <a:pt x="7628" y="0"/>
                  </a:moveTo>
                  <a:lnTo>
                    <a:pt x="0" y="5933"/>
                  </a:lnTo>
                  <a:lnTo>
                    <a:pt x="15255" y="5933"/>
                  </a:lnTo>
                  <a:lnTo>
                    <a:pt x="10580" y="1231"/>
                  </a:lnTo>
                  <a:cubicBezTo>
                    <a:pt x="9786" y="437"/>
                    <a:pt x="8743" y="0"/>
                    <a:pt x="7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4029492" y="4149826"/>
              <a:ext cx="199091" cy="154851"/>
            </a:xfrm>
            <a:custGeom>
              <a:avLst/>
              <a:gdLst/>
              <a:ahLst/>
              <a:cxnLst/>
              <a:rect l="l" t="t" r="r" b="b"/>
              <a:pathLst>
                <a:path w="7628" h="5933" extrusionOk="0">
                  <a:moveTo>
                    <a:pt x="7628" y="0"/>
                  </a:moveTo>
                  <a:cubicBezTo>
                    <a:pt x="6513" y="0"/>
                    <a:pt x="5469" y="437"/>
                    <a:pt x="4675" y="1231"/>
                  </a:cubicBezTo>
                  <a:lnTo>
                    <a:pt x="0" y="5933"/>
                  </a:lnTo>
                  <a:lnTo>
                    <a:pt x="7628" y="5933"/>
                  </a:lnTo>
                  <a:lnTo>
                    <a:pt x="76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4269769" y="4328872"/>
              <a:ext cx="140888" cy="88505"/>
            </a:xfrm>
            <a:custGeom>
              <a:avLst/>
              <a:gdLst/>
              <a:ahLst/>
              <a:cxnLst/>
              <a:rect l="l" t="t" r="r" b="b"/>
              <a:pathLst>
                <a:path w="5398" h="3391" extrusionOk="0">
                  <a:moveTo>
                    <a:pt x="1" y="1"/>
                  </a:moveTo>
                  <a:lnTo>
                    <a:pt x="3087" y="3391"/>
                  </a:lnTo>
                  <a:lnTo>
                    <a:pt x="5398" y="3391"/>
                  </a:lnTo>
                  <a:lnTo>
                    <a:pt x="5398" y="1"/>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4156155" y="4328872"/>
              <a:ext cx="194210" cy="88505"/>
            </a:xfrm>
            <a:custGeom>
              <a:avLst/>
              <a:gdLst/>
              <a:ahLst/>
              <a:cxnLst/>
              <a:rect l="l" t="t" r="r" b="b"/>
              <a:pathLst>
                <a:path w="7441" h="3391" extrusionOk="0">
                  <a:moveTo>
                    <a:pt x="0" y="1"/>
                  </a:moveTo>
                  <a:lnTo>
                    <a:pt x="2775" y="3391"/>
                  </a:lnTo>
                  <a:lnTo>
                    <a:pt x="7440" y="3391"/>
                  </a:lnTo>
                  <a:lnTo>
                    <a:pt x="7440" y="1"/>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4046483" y="4328872"/>
              <a:ext cx="141123" cy="88505"/>
            </a:xfrm>
            <a:custGeom>
              <a:avLst/>
              <a:gdLst/>
              <a:ahLst/>
              <a:cxnLst/>
              <a:rect l="l" t="t" r="r" b="b"/>
              <a:pathLst>
                <a:path w="5407" h="3391" extrusionOk="0">
                  <a:moveTo>
                    <a:pt x="0" y="1"/>
                  </a:moveTo>
                  <a:lnTo>
                    <a:pt x="0" y="3391"/>
                  </a:lnTo>
                  <a:lnTo>
                    <a:pt x="2320" y="3391"/>
                  </a:lnTo>
                  <a:lnTo>
                    <a:pt x="5407" y="1"/>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4107009" y="4328872"/>
              <a:ext cx="121574" cy="88505"/>
            </a:xfrm>
            <a:custGeom>
              <a:avLst/>
              <a:gdLst/>
              <a:ahLst/>
              <a:cxnLst/>
              <a:rect l="l" t="t" r="r" b="b"/>
              <a:pathLst>
                <a:path w="4658" h="3391" extrusionOk="0">
                  <a:moveTo>
                    <a:pt x="1" y="1"/>
                  </a:moveTo>
                  <a:lnTo>
                    <a:pt x="1" y="3391"/>
                  </a:lnTo>
                  <a:lnTo>
                    <a:pt x="4658" y="3391"/>
                  </a:lnTo>
                  <a:lnTo>
                    <a:pt x="4658" y="1"/>
                  </a:lnTo>
                  <a:close/>
                </a:path>
              </a:pathLst>
            </a:custGeom>
            <a:solidFill>
              <a:srgbClr val="FF9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4164298" y="4280456"/>
              <a:ext cx="270579" cy="72428"/>
            </a:xfrm>
            <a:custGeom>
              <a:avLst/>
              <a:gdLst/>
              <a:ahLst/>
              <a:cxnLst/>
              <a:rect l="l" t="t" r="r" b="b"/>
              <a:pathLst>
                <a:path w="10367" h="2775" extrusionOk="0">
                  <a:moveTo>
                    <a:pt x="2463" y="0"/>
                  </a:moveTo>
                  <a:lnTo>
                    <a:pt x="1" y="1392"/>
                  </a:lnTo>
                  <a:lnTo>
                    <a:pt x="2463" y="2774"/>
                  </a:lnTo>
                  <a:lnTo>
                    <a:pt x="10367" y="2774"/>
                  </a:lnTo>
                  <a:lnTo>
                    <a:pt x="103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4022497" y="4280456"/>
              <a:ext cx="206086" cy="72428"/>
            </a:xfrm>
            <a:custGeom>
              <a:avLst/>
              <a:gdLst/>
              <a:ahLst/>
              <a:cxnLst/>
              <a:rect l="l" t="t" r="r" b="b"/>
              <a:pathLst>
                <a:path w="7896" h="2775" extrusionOk="0">
                  <a:moveTo>
                    <a:pt x="1" y="0"/>
                  </a:moveTo>
                  <a:lnTo>
                    <a:pt x="1" y="2774"/>
                  </a:lnTo>
                  <a:lnTo>
                    <a:pt x="7896" y="2774"/>
                  </a:lnTo>
                  <a:lnTo>
                    <a:pt x="78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4180611" y="4465793"/>
              <a:ext cx="230515" cy="72428"/>
            </a:xfrm>
            <a:custGeom>
              <a:avLst/>
              <a:gdLst/>
              <a:ahLst/>
              <a:cxnLst/>
              <a:rect l="l" t="t" r="r" b="b"/>
              <a:pathLst>
                <a:path w="8832" h="2775" extrusionOk="0">
                  <a:moveTo>
                    <a:pt x="1856" y="0"/>
                  </a:moveTo>
                  <a:lnTo>
                    <a:pt x="0" y="1392"/>
                  </a:lnTo>
                  <a:lnTo>
                    <a:pt x="1856" y="2775"/>
                  </a:lnTo>
                  <a:lnTo>
                    <a:pt x="7440" y="2775"/>
                  </a:lnTo>
                  <a:cubicBezTo>
                    <a:pt x="8207" y="2775"/>
                    <a:pt x="8832" y="2150"/>
                    <a:pt x="8832" y="1392"/>
                  </a:cubicBezTo>
                  <a:cubicBezTo>
                    <a:pt x="8832" y="625"/>
                    <a:pt x="8207" y="0"/>
                    <a:pt x="74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4173146" y="4465793"/>
              <a:ext cx="55436" cy="72428"/>
            </a:xfrm>
            <a:custGeom>
              <a:avLst/>
              <a:gdLst/>
              <a:ahLst/>
              <a:cxnLst/>
              <a:rect l="l" t="t" r="r" b="b"/>
              <a:pathLst>
                <a:path w="2124" h="2775" extrusionOk="0">
                  <a:moveTo>
                    <a:pt x="1" y="0"/>
                  </a:moveTo>
                  <a:lnTo>
                    <a:pt x="1" y="2775"/>
                  </a:lnTo>
                  <a:lnTo>
                    <a:pt x="2124" y="2775"/>
                  </a:lnTo>
                  <a:lnTo>
                    <a:pt x="21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4046483" y="4441572"/>
              <a:ext cx="158349" cy="120869"/>
            </a:xfrm>
            <a:custGeom>
              <a:avLst/>
              <a:gdLst/>
              <a:ahLst/>
              <a:cxnLst/>
              <a:rect l="l" t="t" r="r" b="b"/>
              <a:pathLst>
                <a:path w="6067" h="4631" extrusionOk="0">
                  <a:moveTo>
                    <a:pt x="0" y="0"/>
                  </a:moveTo>
                  <a:lnTo>
                    <a:pt x="0" y="928"/>
                  </a:lnTo>
                  <a:lnTo>
                    <a:pt x="2659" y="2320"/>
                  </a:lnTo>
                  <a:lnTo>
                    <a:pt x="0" y="3703"/>
                  </a:lnTo>
                  <a:lnTo>
                    <a:pt x="0" y="4630"/>
                  </a:lnTo>
                  <a:lnTo>
                    <a:pt x="3712" y="4630"/>
                  </a:lnTo>
                  <a:cubicBezTo>
                    <a:pt x="5014" y="4630"/>
                    <a:pt x="6067" y="3542"/>
                    <a:pt x="6022" y="2231"/>
                  </a:cubicBezTo>
                  <a:cubicBezTo>
                    <a:pt x="5978" y="982"/>
                    <a:pt x="4934" y="0"/>
                    <a:pt x="3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4046483" y="4465793"/>
              <a:ext cx="126924" cy="72428"/>
            </a:xfrm>
            <a:custGeom>
              <a:avLst/>
              <a:gdLst/>
              <a:ahLst/>
              <a:cxnLst/>
              <a:rect l="l" t="t" r="r" b="b"/>
              <a:pathLst>
                <a:path w="4863" h="2775" extrusionOk="0">
                  <a:moveTo>
                    <a:pt x="0" y="0"/>
                  </a:moveTo>
                  <a:lnTo>
                    <a:pt x="0" y="2775"/>
                  </a:lnTo>
                  <a:lnTo>
                    <a:pt x="3426" y="2775"/>
                  </a:lnTo>
                  <a:cubicBezTo>
                    <a:pt x="4220" y="2775"/>
                    <a:pt x="4862" y="2114"/>
                    <a:pt x="4818" y="1312"/>
                  </a:cubicBezTo>
                  <a:cubicBezTo>
                    <a:pt x="4782" y="589"/>
                    <a:pt x="4131" y="0"/>
                    <a:pt x="3408" y="0"/>
                  </a:cubicBez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74"/>
          <p:cNvGrpSpPr/>
          <p:nvPr/>
        </p:nvGrpSpPr>
        <p:grpSpPr>
          <a:xfrm>
            <a:off x="4769218" y="4149826"/>
            <a:ext cx="265933" cy="412615"/>
            <a:chOff x="4769218" y="4149826"/>
            <a:chExt cx="265933" cy="412615"/>
          </a:xfrm>
        </p:grpSpPr>
        <p:sp>
          <p:nvSpPr>
            <p:cNvPr id="2663" name="Google Shape;2663;p74"/>
            <p:cNvSpPr/>
            <p:nvPr/>
          </p:nvSpPr>
          <p:spPr>
            <a:xfrm>
              <a:off x="4877716" y="4420613"/>
              <a:ext cx="60343" cy="141827"/>
            </a:xfrm>
            <a:custGeom>
              <a:avLst/>
              <a:gdLst/>
              <a:ahLst/>
              <a:cxnLst/>
              <a:rect l="l" t="t" r="r" b="b"/>
              <a:pathLst>
                <a:path w="2312" h="5434" extrusionOk="0">
                  <a:moveTo>
                    <a:pt x="1" y="0"/>
                  </a:moveTo>
                  <a:lnTo>
                    <a:pt x="1" y="4202"/>
                  </a:lnTo>
                  <a:lnTo>
                    <a:pt x="919" y="5433"/>
                  </a:lnTo>
                  <a:cubicBezTo>
                    <a:pt x="1687" y="5433"/>
                    <a:pt x="2311" y="4809"/>
                    <a:pt x="2311" y="4042"/>
                  </a:cubicBezTo>
                  <a:lnTo>
                    <a:pt x="2311" y="124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4865605" y="4404536"/>
              <a:ext cx="36122" cy="157905"/>
            </a:xfrm>
            <a:custGeom>
              <a:avLst/>
              <a:gdLst/>
              <a:ahLst/>
              <a:cxnLst/>
              <a:rect l="l" t="t" r="r" b="b"/>
              <a:pathLst>
                <a:path w="1384" h="6050" extrusionOk="0">
                  <a:moveTo>
                    <a:pt x="1383" y="1"/>
                  </a:moveTo>
                  <a:lnTo>
                    <a:pt x="1" y="1856"/>
                  </a:lnTo>
                  <a:lnTo>
                    <a:pt x="1" y="4658"/>
                  </a:lnTo>
                  <a:cubicBezTo>
                    <a:pt x="1" y="5425"/>
                    <a:pt x="625" y="6049"/>
                    <a:pt x="1383" y="6049"/>
                  </a:cubicBezTo>
                  <a:lnTo>
                    <a:pt x="13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4861873" y="4376374"/>
              <a:ext cx="100615" cy="76630"/>
            </a:xfrm>
            <a:custGeom>
              <a:avLst/>
              <a:gdLst/>
              <a:ahLst/>
              <a:cxnLst/>
              <a:rect l="l" t="t" r="r" b="b"/>
              <a:pathLst>
                <a:path w="3855" h="2936" extrusionOk="0">
                  <a:moveTo>
                    <a:pt x="1" y="0"/>
                  </a:moveTo>
                  <a:lnTo>
                    <a:pt x="1544" y="2935"/>
                  </a:lnTo>
                  <a:lnTo>
                    <a:pt x="2936" y="2935"/>
                  </a:lnTo>
                  <a:lnTo>
                    <a:pt x="3855" y="15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4841385" y="4376374"/>
              <a:ext cx="60343" cy="76630"/>
            </a:xfrm>
            <a:custGeom>
              <a:avLst/>
              <a:gdLst/>
              <a:ahLst/>
              <a:cxnLst/>
              <a:rect l="l" t="t" r="r" b="b"/>
              <a:pathLst>
                <a:path w="2312" h="2936" extrusionOk="0">
                  <a:moveTo>
                    <a:pt x="2311" y="0"/>
                  </a:moveTo>
                  <a:lnTo>
                    <a:pt x="1" y="1544"/>
                  </a:lnTo>
                  <a:lnTo>
                    <a:pt x="929" y="2935"/>
                  </a:lnTo>
                  <a:lnTo>
                    <a:pt x="2311" y="2935"/>
                  </a:lnTo>
                  <a:lnTo>
                    <a:pt x="23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4962463" y="4186157"/>
              <a:ext cx="72689" cy="72662"/>
            </a:xfrm>
            <a:custGeom>
              <a:avLst/>
              <a:gdLst/>
              <a:ahLst/>
              <a:cxnLst/>
              <a:rect l="l" t="t" r="r" b="b"/>
              <a:pathLst>
                <a:path w="2785" h="2784" extrusionOk="0">
                  <a:moveTo>
                    <a:pt x="1393" y="0"/>
                  </a:moveTo>
                  <a:cubicBezTo>
                    <a:pt x="625" y="0"/>
                    <a:pt x="1" y="625"/>
                    <a:pt x="1" y="1392"/>
                  </a:cubicBezTo>
                  <a:cubicBezTo>
                    <a:pt x="1" y="2159"/>
                    <a:pt x="625" y="2783"/>
                    <a:pt x="1393" y="2783"/>
                  </a:cubicBezTo>
                  <a:cubicBezTo>
                    <a:pt x="2160" y="2783"/>
                    <a:pt x="2784" y="2159"/>
                    <a:pt x="2784" y="1392"/>
                  </a:cubicBezTo>
                  <a:cubicBezTo>
                    <a:pt x="2784" y="625"/>
                    <a:pt x="2160" y="0"/>
                    <a:pt x="1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4962463" y="4307000"/>
              <a:ext cx="72689" cy="72662"/>
            </a:xfrm>
            <a:custGeom>
              <a:avLst/>
              <a:gdLst/>
              <a:ahLst/>
              <a:cxnLst/>
              <a:rect l="l" t="t" r="r" b="b"/>
              <a:pathLst>
                <a:path w="2785" h="2784" extrusionOk="0">
                  <a:moveTo>
                    <a:pt x="1393" y="0"/>
                  </a:moveTo>
                  <a:cubicBezTo>
                    <a:pt x="625" y="0"/>
                    <a:pt x="1" y="625"/>
                    <a:pt x="1" y="1392"/>
                  </a:cubicBezTo>
                  <a:cubicBezTo>
                    <a:pt x="1" y="2159"/>
                    <a:pt x="625" y="2783"/>
                    <a:pt x="1393" y="2783"/>
                  </a:cubicBezTo>
                  <a:cubicBezTo>
                    <a:pt x="2160" y="2783"/>
                    <a:pt x="2784" y="2159"/>
                    <a:pt x="2784" y="1392"/>
                  </a:cubicBezTo>
                  <a:cubicBezTo>
                    <a:pt x="2784" y="625"/>
                    <a:pt x="2160" y="0"/>
                    <a:pt x="1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4769218" y="4186157"/>
              <a:ext cx="72428" cy="72662"/>
            </a:xfrm>
            <a:custGeom>
              <a:avLst/>
              <a:gdLst/>
              <a:ahLst/>
              <a:cxnLst/>
              <a:rect l="l" t="t" r="r" b="b"/>
              <a:pathLst>
                <a:path w="2775" h="2784" extrusionOk="0">
                  <a:moveTo>
                    <a:pt x="1392" y="0"/>
                  </a:moveTo>
                  <a:cubicBezTo>
                    <a:pt x="625" y="0"/>
                    <a:pt x="0" y="625"/>
                    <a:pt x="0" y="1392"/>
                  </a:cubicBezTo>
                  <a:cubicBezTo>
                    <a:pt x="0" y="2159"/>
                    <a:pt x="625" y="2783"/>
                    <a:pt x="1392" y="2783"/>
                  </a:cubicBezTo>
                  <a:cubicBezTo>
                    <a:pt x="2159" y="2783"/>
                    <a:pt x="2775" y="2159"/>
                    <a:pt x="2775" y="1392"/>
                  </a:cubicBezTo>
                  <a:cubicBezTo>
                    <a:pt x="2775" y="625"/>
                    <a:pt x="2159" y="0"/>
                    <a:pt x="13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4769218" y="4307000"/>
              <a:ext cx="72428" cy="72662"/>
            </a:xfrm>
            <a:custGeom>
              <a:avLst/>
              <a:gdLst/>
              <a:ahLst/>
              <a:cxnLst/>
              <a:rect l="l" t="t" r="r" b="b"/>
              <a:pathLst>
                <a:path w="2775" h="2784" extrusionOk="0">
                  <a:moveTo>
                    <a:pt x="1392" y="0"/>
                  </a:moveTo>
                  <a:cubicBezTo>
                    <a:pt x="625" y="0"/>
                    <a:pt x="0" y="625"/>
                    <a:pt x="0" y="1392"/>
                  </a:cubicBezTo>
                  <a:cubicBezTo>
                    <a:pt x="0" y="2159"/>
                    <a:pt x="625" y="2783"/>
                    <a:pt x="1392" y="2783"/>
                  </a:cubicBezTo>
                  <a:cubicBezTo>
                    <a:pt x="2159" y="2783"/>
                    <a:pt x="2775" y="2159"/>
                    <a:pt x="2775" y="1392"/>
                  </a:cubicBezTo>
                  <a:cubicBezTo>
                    <a:pt x="2775" y="625"/>
                    <a:pt x="2159" y="0"/>
                    <a:pt x="13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4861429" y="4300945"/>
              <a:ext cx="100824" cy="115727"/>
            </a:xfrm>
            <a:custGeom>
              <a:avLst/>
              <a:gdLst/>
              <a:ahLst/>
              <a:cxnLst/>
              <a:rect l="l" t="t" r="r" b="b"/>
              <a:pathLst>
                <a:path w="3863" h="4434" extrusionOk="0">
                  <a:moveTo>
                    <a:pt x="0" y="0"/>
                  </a:moveTo>
                  <a:lnTo>
                    <a:pt x="1543" y="4434"/>
                  </a:lnTo>
                  <a:lnTo>
                    <a:pt x="3863" y="4434"/>
                  </a:lnTo>
                  <a:lnTo>
                    <a:pt x="3863" y="185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4841385" y="4300945"/>
              <a:ext cx="60343" cy="115727"/>
            </a:xfrm>
            <a:custGeom>
              <a:avLst/>
              <a:gdLst/>
              <a:ahLst/>
              <a:cxnLst/>
              <a:rect l="l" t="t" r="r" b="b"/>
              <a:pathLst>
                <a:path w="2312" h="4434" extrusionOk="0">
                  <a:moveTo>
                    <a:pt x="2311" y="0"/>
                  </a:moveTo>
                  <a:lnTo>
                    <a:pt x="1" y="1856"/>
                  </a:lnTo>
                  <a:lnTo>
                    <a:pt x="1" y="4434"/>
                  </a:lnTo>
                  <a:lnTo>
                    <a:pt x="2311" y="4434"/>
                  </a:lnTo>
                  <a:lnTo>
                    <a:pt x="2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4861429" y="4233189"/>
              <a:ext cx="100824" cy="115727"/>
            </a:xfrm>
            <a:custGeom>
              <a:avLst/>
              <a:gdLst/>
              <a:ahLst/>
              <a:cxnLst/>
              <a:rect l="l" t="t" r="r" b="b"/>
              <a:pathLst>
                <a:path w="3863" h="4434" extrusionOk="0">
                  <a:moveTo>
                    <a:pt x="0" y="0"/>
                  </a:moveTo>
                  <a:lnTo>
                    <a:pt x="1543" y="4434"/>
                  </a:lnTo>
                  <a:lnTo>
                    <a:pt x="3863" y="4434"/>
                  </a:lnTo>
                  <a:lnTo>
                    <a:pt x="3863" y="185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4841385" y="4233189"/>
              <a:ext cx="60343" cy="115727"/>
            </a:xfrm>
            <a:custGeom>
              <a:avLst/>
              <a:gdLst/>
              <a:ahLst/>
              <a:cxnLst/>
              <a:rect l="l" t="t" r="r" b="b"/>
              <a:pathLst>
                <a:path w="2312" h="4434" extrusionOk="0">
                  <a:moveTo>
                    <a:pt x="2311" y="0"/>
                  </a:moveTo>
                  <a:lnTo>
                    <a:pt x="1" y="1856"/>
                  </a:lnTo>
                  <a:lnTo>
                    <a:pt x="1" y="4434"/>
                  </a:lnTo>
                  <a:lnTo>
                    <a:pt x="2311" y="4434"/>
                  </a:lnTo>
                  <a:lnTo>
                    <a:pt x="23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4861429" y="4167287"/>
              <a:ext cx="100824" cy="115519"/>
            </a:xfrm>
            <a:custGeom>
              <a:avLst/>
              <a:gdLst/>
              <a:ahLst/>
              <a:cxnLst/>
              <a:rect l="l" t="t" r="r" b="b"/>
              <a:pathLst>
                <a:path w="3863" h="4426" extrusionOk="0">
                  <a:moveTo>
                    <a:pt x="0" y="0"/>
                  </a:moveTo>
                  <a:lnTo>
                    <a:pt x="1543" y="4425"/>
                  </a:lnTo>
                  <a:lnTo>
                    <a:pt x="3863" y="4425"/>
                  </a:lnTo>
                  <a:lnTo>
                    <a:pt x="3863" y="184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4841385" y="4167287"/>
              <a:ext cx="60343" cy="115519"/>
            </a:xfrm>
            <a:custGeom>
              <a:avLst/>
              <a:gdLst/>
              <a:ahLst/>
              <a:cxnLst/>
              <a:rect l="l" t="t" r="r" b="b"/>
              <a:pathLst>
                <a:path w="2312" h="4426" extrusionOk="0">
                  <a:moveTo>
                    <a:pt x="2311" y="0"/>
                  </a:moveTo>
                  <a:lnTo>
                    <a:pt x="1" y="1847"/>
                  </a:lnTo>
                  <a:lnTo>
                    <a:pt x="1" y="4425"/>
                  </a:lnTo>
                  <a:lnTo>
                    <a:pt x="2311" y="4425"/>
                  </a:lnTo>
                  <a:lnTo>
                    <a:pt x="23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4853965" y="4149826"/>
              <a:ext cx="108289" cy="66137"/>
            </a:xfrm>
            <a:custGeom>
              <a:avLst/>
              <a:gdLst/>
              <a:ahLst/>
              <a:cxnLst/>
              <a:rect l="l" t="t" r="r" b="b"/>
              <a:pathLst>
                <a:path w="4149" h="2534" extrusionOk="0">
                  <a:moveTo>
                    <a:pt x="1847" y="0"/>
                  </a:moveTo>
                  <a:lnTo>
                    <a:pt x="1" y="1267"/>
                  </a:lnTo>
                  <a:lnTo>
                    <a:pt x="1847" y="2534"/>
                  </a:lnTo>
                  <a:lnTo>
                    <a:pt x="4149" y="2534"/>
                  </a:lnTo>
                  <a:lnTo>
                    <a:pt x="41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4841385" y="4149826"/>
              <a:ext cx="60343" cy="66137"/>
            </a:xfrm>
            <a:custGeom>
              <a:avLst/>
              <a:gdLst/>
              <a:ahLst/>
              <a:cxnLst/>
              <a:rect l="l" t="t" r="r" b="b"/>
              <a:pathLst>
                <a:path w="2312" h="2534" extrusionOk="0">
                  <a:moveTo>
                    <a:pt x="1" y="0"/>
                  </a:moveTo>
                  <a:lnTo>
                    <a:pt x="1" y="2534"/>
                  </a:lnTo>
                  <a:lnTo>
                    <a:pt x="2311" y="2534"/>
                  </a:lnTo>
                  <a:lnTo>
                    <a:pt x="23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74"/>
          <p:cNvGrpSpPr/>
          <p:nvPr/>
        </p:nvGrpSpPr>
        <p:grpSpPr>
          <a:xfrm>
            <a:off x="5360174" y="4150009"/>
            <a:ext cx="434722" cy="412537"/>
            <a:chOff x="5360174" y="4150009"/>
            <a:chExt cx="434722" cy="412537"/>
          </a:xfrm>
        </p:grpSpPr>
        <p:sp>
          <p:nvSpPr>
            <p:cNvPr id="2680" name="Google Shape;2680;p74"/>
            <p:cNvSpPr/>
            <p:nvPr/>
          </p:nvSpPr>
          <p:spPr>
            <a:xfrm>
              <a:off x="5393687" y="4340982"/>
              <a:ext cx="205381" cy="221563"/>
            </a:xfrm>
            <a:custGeom>
              <a:avLst/>
              <a:gdLst/>
              <a:ahLst/>
              <a:cxnLst/>
              <a:rect l="l" t="t" r="r" b="b"/>
              <a:pathLst>
                <a:path w="7869" h="8489" extrusionOk="0">
                  <a:moveTo>
                    <a:pt x="6228" y="0"/>
                  </a:moveTo>
                  <a:lnTo>
                    <a:pt x="2730" y="3498"/>
                  </a:lnTo>
                  <a:lnTo>
                    <a:pt x="2954" y="4595"/>
                  </a:lnTo>
                  <a:cubicBezTo>
                    <a:pt x="3310" y="4952"/>
                    <a:pt x="3310" y="5540"/>
                    <a:pt x="2954" y="5897"/>
                  </a:cubicBezTo>
                  <a:cubicBezTo>
                    <a:pt x="2771" y="6080"/>
                    <a:pt x="2532" y="6172"/>
                    <a:pt x="2294" y="6172"/>
                  </a:cubicBezTo>
                  <a:cubicBezTo>
                    <a:pt x="2057" y="6172"/>
                    <a:pt x="1821" y="6080"/>
                    <a:pt x="1642" y="5897"/>
                  </a:cubicBezTo>
                  <a:lnTo>
                    <a:pt x="170" y="6067"/>
                  </a:lnTo>
                  <a:lnTo>
                    <a:pt x="1" y="7539"/>
                  </a:lnTo>
                  <a:cubicBezTo>
                    <a:pt x="634" y="8172"/>
                    <a:pt x="1464" y="8489"/>
                    <a:pt x="2293" y="8489"/>
                  </a:cubicBezTo>
                  <a:cubicBezTo>
                    <a:pt x="3123" y="8489"/>
                    <a:pt x="3953" y="8172"/>
                    <a:pt x="4586" y="7539"/>
                  </a:cubicBezTo>
                  <a:cubicBezTo>
                    <a:pt x="5202" y="6923"/>
                    <a:pt x="5532" y="6111"/>
                    <a:pt x="5532" y="5246"/>
                  </a:cubicBezTo>
                  <a:lnTo>
                    <a:pt x="5532" y="3970"/>
                  </a:lnTo>
                  <a:lnTo>
                    <a:pt x="7869" y="1642"/>
                  </a:lnTo>
                  <a:lnTo>
                    <a:pt x="62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5360174" y="4332369"/>
              <a:ext cx="213524" cy="205381"/>
            </a:xfrm>
            <a:custGeom>
              <a:avLst/>
              <a:gdLst/>
              <a:ahLst/>
              <a:cxnLst/>
              <a:rect l="l" t="t" r="r" b="b"/>
              <a:pathLst>
                <a:path w="8181" h="7869" extrusionOk="0">
                  <a:moveTo>
                    <a:pt x="7199" y="0"/>
                  </a:moveTo>
                  <a:lnTo>
                    <a:pt x="4871" y="2329"/>
                  </a:lnTo>
                  <a:lnTo>
                    <a:pt x="3622" y="2329"/>
                  </a:lnTo>
                  <a:cubicBezTo>
                    <a:pt x="2819" y="2329"/>
                    <a:pt x="2025" y="2623"/>
                    <a:pt x="1427" y="3167"/>
                  </a:cubicBezTo>
                  <a:cubicBezTo>
                    <a:pt x="36" y="4416"/>
                    <a:pt x="0" y="6566"/>
                    <a:pt x="1302" y="7869"/>
                  </a:cubicBezTo>
                  <a:lnTo>
                    <a:pt x="2935" y="6227"/>
                  </a:lnTo>
                  <a:cubicBezTo>
                    <a:pt x="2578" y="5870"/>
                    <a:pt x="2578" y="5282"/>
                    <a:pt x="2935" y="4916"/>
                  </a:cubicBezTo>
                  <a:cubicBezTo>
                    <a:pt x="3118" y="4737"/>
                    <a:pt x="3357" y="4648"/>
                    <a:pt x="3594" y="4648"/>
                  </a:cubicBezTo>
                  <a:cubicBezTo>
                    <a:pt x="3832" y="4648"/>
                    <a:pt x="4068" y="4737"/>
                    <a:pt x="4246" y="4916"/>
                  </a:cubicBezTo>
                  <a:lnTo>
                    <a:pt x="8181" y="982"/>
                  </a:lnTo>
                  <a:lnTo>
                    <a:pt x="71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5555037" y="4242951"/>
              <a:ext cx="187946" cy="172860"/>
            </a:xfrm>
            <a:custGeom>
              <a:avLst/>
              <a:gdLst/>
              <a:ahLst/>
              <a:cxnLst/>
              <a:rect l="l" t="t" r="r" b="b"/>
              <a:pathLst>
                <a:path w="7201" h="6623" extrusionOk="0">
                  <a:moveTo>
                    <a:pt x="2071" y="1"/>
                  </a:moveTo>
                  <a:lnTo>
                    <a:pt x="1" y="5130"/>
                  </a:lnTo>
                  <a:cubicBezTo>
                    <a:pt x="996" y="6125"/>
                    <a:pt x="2298" y="6622"/>
                    <a:pt x="3601" y="6622"/>
                  </a:cubicBezTo>
                  <a:cubicBezTo>
                    <a:pt x="4903" y="6622"/>
                    <a:pt x="6206" y="6125"/>
                    <a:pt x="7200" y="5130"/>
                  </a:cubicBezTo>
                  <a:lnTo>
                    <a:pt x="20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5503124" y="4188950"/>
              <a:ext cx="145795" cy="187920"/>
            </a:xfrm>
            <a:custGeom>
              <a:avLst/>
              <a:gdLst/>
              <a:ahLst/>
              <a:cxnLst/>
              <a:rect l="l" t="t" r="r" b="b"/>
              <a:pathLst>
                <a:path w="5586" h="7200" extrusionOk="0">
                  <a:moveTo>
                    <a:pt x="1990" y="0"/>
                  </a:moveTo>
                  <a:cubicBezTo>
                    <a:pt x="1" y="1989"/>
                    <a:pt x="1" y="5210"/>
                    <a:pt x="1990" y="7199"/>
                  </a:cubicBezTo>
                  <a:lnTo>
                    <a:pt x="5585" y="3595"/>
                  </a:lnTo>
                  <a:lnTo>
                    <a:pt x="19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5609534" y="4188950"/>
              <a:ext cx="185362" cy="187920"/>
            </a:xfrm>
            <a:custGeom>
              <a:avLst/>
              <a:gdLst/>
              <a:ahLst/>
              <a:cxnLst/>
              <a:rect l="l" t="t" r="r" b="b"/>
              <a:pathLst>
                <a:path w="7102" h="7200" extrusionOk="0">
                  <a:moveTo>
                    <a:pt x="5112" y="0"/>
                  </a:moveTo>
                  <a:lnTo>
                    <a:pt x="375" y="375"/>
                  </a:lnTo>
                  <a:lnTo>
                    <a:pt x="0" y="5112"/>
                  </a:lnTo>
                  <a:cubicBezTo>
                    <a:pt x="1392" y="6504"/>
                    <a:pt x="3219" y="7200"/>
                    <a:pt x="5043" y="7200"/>
                  </a:cubicBezTo>
                  <a:cubicBezTo>
                    <a:pt x="5066" y="7200"/>
                    <a:pt x="5089" y="7200"/>
                    <a:pt x="5112" y="7199"/>
                  </a:cubicBezTo>
                  <a:cubicBezTo>
                    <a:pt x="7102" y="5210"/>
                    <a:pt x="7102" y="1989"/>
                    <a:pt x="5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5554358" y="4150009"/>
              <a:ext cx="188625" cy="172364"/>
            </a:xfrm>
            <a:custGeom>
              <a:avLst/>
              <a:gdLst/>
              <a:ahLst/>
              <a:cxnLst/>
              <a:rect l="l" t="t" r="r" b="b"/>
              <a:pathLst>
                <a:path w="7227" h="6604" extrusionOk="0">
                  <a:moveTo>
                    <a:pt x="3627" y="0"/>
                  </a:moveTo>
                  <a:cubicBezTo>
                    <a:pt x="2324" y="0"/>
                    <a:pt x="1022" y="497"/>
                    <a:pt x="27" y="1492"/>
                  </a:cubicBezTo>
                  <a:cubicBezTo>
                    <a:pt x="0" y="3339"/>
                    <a:pt x="696" y="5194"/>
                    <a:pt x="2114" y="6604"/>
                  </a:cubicBezTo>
                  <a:lnTo>
                    <a:pt x="7226" y="1492"/>
                  </a:lnTo>
                  <a:cubicBezTo>
                    <a:pt x="6232" y="497"/>
                    <a:pt x="4929" y="0"/>
                    <a:pt x="36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74"/>
          <p:cNvGrpSpPr/>
          <p:nvPr/>
        </p:nvGrpSpPr>
        <p:grpSpPr>
          <a:xfrm>
            <a:off x="6079856" y="4149826"/>
            <a:ext cx="338595" cy="412615"/>
            <a:chOff x="6079856" y="4149826"/>
            <a:chExt cx="338595" cy="412615"/>
          </a:xfrm>
        </p:grpSpPr>
        <p:sp>
          <p:nvSpPr>
            <p:cNvPr id="2687" name="Google Shape;2687;p74"/>
            <p:cNvSpPr/>
            <p:nvPr/>
          </p:nvSpPr>
          <p:spPr>
            <a:xfrm>
              <a:off x="6140408" y="4149826"/>
              <a:ext cx="128777" cy="165343"/>
            </a:xfrm>
            <a:custGeom>
              <a:avLst/>
              <a:gdLst/>
              <a:ahLst/>
              <a:cxnLst/>
              <a:rect l="l" t="t" r="r" b="b"/>
              <a:pathLst>
                <a:path w="4934" h="6335" extrusionOk="0">
                  <a:moveTo>
                    <a:pt x="0" y="0"/>
                  </a:moveTo>
                  <a:lnTo>
                    <a:pt x="0" y="2320"/>
                  </a:lnTo>
                  <a:lnTo>
                    <a:pt x="4934" y="6334"/>
                  </a:lnTo>
                  <a:lnTo>
                    <a:pt x="18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6188614" y="4149826"/>
              <a:ext cx="169285" cy="165343"/>
            </a:xfrm>
            <a:custGeom>
              <a:avLst/>
              <a:gdLst/>
              <a:ahLst/>
              <a:cxnLst/>
              <a:rect l="l" t="t" r="r" b="b"/>
              <a:pathLst>
                <a:path w="6486" h="6335" extrusionOk="0">
                  <a:moveTo>
                    <a:pt x="0" y="0"/>
                  </a:moveTo>
                  <a:lnTo>
                    <a:pt x="0" y="6334"/>
                  </a:lnTo>
                  <a:lnTo>
                    <a:pt x="6486" y="2320"/>
                  </a:lnTo>
                  <a:lnTo>
                    <a:pt x="6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6261251" y="4210352"/>
              <a:ext cx="157200" cy="129038"/>
            </a:xfrm>
            <a:custGeom>
              <a:avLst/>
              <a:gdLst/>
              <a:ahLst/>
              <a:cxnLst/>
              <a:rect l="l" t="t" r="r" b="b"/>
              <a:pathLst>
                <a:path w="6023" h="4944" extrusionOk="0">
                  <a:moveTo>
                    <a:pt x="3703" y="1"/>
                  </a:moveTo>
                  <a:lnTo>
                    <a:pt x="0" y="1392"/>
                  </a:lnTo>
                  <a:lnTo>
                    <a:pt x="0" y="4943"/>
                  </a:lnTo>
                  <a:lnTo>
                    <a:pt x="6022" y="2775"/>
                  </a:lnTo>
                  <a:lnTo>
                    <a:pt x="3703" y="1"/>
                  </a:lnTo>
                  <a:close/>
                </a:path>
              </a:pathLst>
            </a:custGeom>
            <a:solidFill>
              <a:srgbClr val="9C6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6140408" y="4210352"/>
              <a:ext cx="217491" cy="161168"/>
            </a:xfrm>
            <a:custGeom>
              <a:avLst/>
              <a:gdLst/>
              <a:ahLst/>
              <a:cxnLst/>
              <a:rect l="l" t="t" r="r" b="b"/>
              <a:pathLst>
                <a:path w="8333" h="6175" extrusionOk="0">
                  <a:moveTo>
                    <a:pt x="1847" y="1"/>
                  </a:moveTo>
                  <a:lnTo>
                    <a:pt x="0" y="2775"/>
                  </a:lnTo>
                  <a:lnTo>
                    <a:pt x="1847" y="6174"/>
                  </a:lnTo>
                  <a:lnTo>
                    <a:pt x="6013" y="2775"/>
                  </a:lnTo>
                  <a:lnTo>
                    <a:pt x="8333" y="1"/>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6079856" y="4210352"/>
              <a:ext cx="108785" cy="161168"/>
            </a:xfrm>
            <a:custGeom>
              <a:avLst/>
              <a:gdLst/>
              <a:ahLst/>
              <a:cxnLst/>
              <a:rect l="l" t="t" r="r" b="b"/>
              <a:pathLst>
                <a:path w="4168" h="6175" extrusionOk="0">
                  <a:moveTo>
                    <a:pt x="2320" y="1"/>
                  </a:moveTo>
                  <a:lnTo>
                    <a:pt x="1" y="2775"/>
                  </a:lnTo>
                  <a:lnTo>
                    <a:pt x="4167" y="6174"/>
                  </a:lnTo>
                  <a:lnTo>
                    <a:pt x="4167" y="1"/>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6176504" y="4282779"/>
              <a:ext cx="241947" cy="279661"/>
            </a:xfrm>
            <a:custGeom>
              <a:avLst/>
              <a:gdLst/>
              <a:ahLst/>
              <a:cxnLst/>
              <a:rect l="l" t="t" r="r" b="b"/>
              <a:pathLst>
                <a:path w="9270" h="10715" extrusionOk="0">
                  <a:moveTo>
                    <a:pt x="4630" y="0"/>
                  </a:moveTo>
                  <a:lnTo>
                    <a:pt x="0" y="5362"/>
                  </a:lnTo>
                  <a:lnTo>
                    <a:pt x="4630" y="10714"/>
                  </a:lnTo>
                  <a:lnTo>
                    <a:pt x="9269" y="10714"/>
                  </a:lnTo>
                  <a:lnTo>
                    <a:pt x="9269" y="7012"/>
                  </a:lnTo>
                  <a:lnTo>
                    <a:pt x="7101" y="4434"/>
                  </a:lnTo>
                  <a:lnTo>
                    <a:pt x="9269" y="1856"/>
                  </a:lnTo>
                  <a:lnTo>
                    <a:pt x="92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6233089" y="4331195"/>
              <a:ext cx="185362" cy="134624"/>
            </a:xfrm>
            <a:custGeom>
              <a:avLst/>
              <a:gdLst/>
              <a:ahLst/>
              <a:cxnLst/>
              <a:rect l="l" t="t" r="r" b="b"/>
              <a:pathLst>
                <a:path w="7102" h="5158" extrusionOk="0">
                  <a:moveTo>
                    <a:pt x="0" y="1"/>
                  </a:moveTo>
                  <a:lnTo>
                    <a:pt x="0" y="5157"/>
                  </a:lnTo>
                  <a:lnTo>
                    <a:pt x="7101" y="5157"/>
                  </a:lnTo>
                  <a:lnTo>
                    <a:pt x="7101"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6108044" y="4282779"/>
              <a:ext cx="189329" cy="279661"/>
            </a:xfrm>
            <a:custGeom>
              <a:avLst/>
              <a:gdLst/>
              <a:ahLst/>
              <a:cxnLst/>
              <a:rect l="l" t="t" r="r" b="b"/>
              <a:pathLst>
                <a:path w="7254" h="10715" extrusionOk="0">
                  <a:moveTo>
                    <a:pt x="3087" y="0"/>
                  </a:moveTo>
                  <a:lnTo>
                    <a:pt x="0" y="4916"/>
                  </a:lnTo>
                  <a:lnTo>
                    <a:pt x="3087" y="10714"/>
                  </a:lnTo>
                  <a:lnTo>
                    <a:pt x="7253" y="10714"/>
                  </a:lnTo>
                  <a:lnTo>
                    <a:pt x="7253" y="7012"/>
                  </a:lnTo>
                  <a:lnTo>
                    <a:pt x="5094" y="4434"/>
                  </a:lnTo>
                  <a:lnTo>
                    <a:pt x="7253" y="1856"/>
                  </a:lnTo>
                  <a:lnTo>
                    <a:pt x="72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6079856" y="4282779"/>
              <a:ext cx="108785" cy="279661"/>
            </a:xfrm>
            <a:custGeom>
              <a:avLst/>
              <a:gdLst/>
              <a:ahLst/>
              <a:cxnLst/>
              <a:rect l="l" t="t" r="r" b="b"/>
              <a:pathLst>
                <a:path w="4168" h="10715" extrusionOk="0">
                  <a:moveTo>
                    <a:pt x="1" y="0"/>
                  </a:moveTo>
                  <a:lnTo>
                    <a:pt x="1" y="1856"/>
                  </a:lnTo>
                  <a:lnTo>
                    <a:pt x="2160" y="4434"/>
                  </a:lnTo>
                  <a:lnTo>
                    <a:pt x="1" y="7012"/>
                  </a:lnTo>
                  <a:lnTo>
                    <a:pt x="1" y="10714"/>
                  </a:lnTo>
                  <a:lnTo>
                    <a:pt x="4167" y="10714"/>
                  </a:lnTo>
                  <a:lnTo>
                    <a:pt x="4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6132265" y="4331195"/>
              <a:ext cx="165109" cy="134624"/>
            </a:xfrm>
            <a:custGeom>
              <a:avLst/>
              <a:gdLst/>
              <a:ahLst/>
              <a:cxnLst/>
              <a:rect l="l" t="t" r="r" b="b"/>
              <a:pathLst>
                <a:path w="6326" h="5158" extrusionOk="0">
                  <a:moveTo>
                    <a:pt x="3087" y="1"/>
                  </a:moveTo>
                  <a:lnTo>
                    <a:pt x="3087" y="1919"/>
                  </a:lnTo>
                  <a:cubicBezTo>
                    <a:pt x="3087" y="2427"/>
                    <a:pt x="2668" y="2838"/>
                    <a:pt x="2159" y="2838"/>
                  </a:cubicBezTo>
                  <a:lnTo>
                    <a:pt x="0" y="2838"/>
                  </a:lnTo>
                  <a:lnTo>
                    <a:pt x="2159" y="5157"/>
                  </a:lnTo>
                  <a:lnTo>
                    <a:pt x="6325" y="5157"/>
                  </a:lnTo>
                  <a:lnTo>
                    <a:pt x="6325"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6079856" y="4331195"/>
              <a:ext cx="108785" cy="134624"/>
            </a:xfrm>
            <a:custGeom>
              <a:avLst/>
              <a:gdLst/>
              <a:ahLst/>
              <a:cxnLst/>
              <a:rect l="l" t="t" r="r" b="b"/>
              <a:pathLst>
                <a:path w="4168" h="5158" extrusionOk="0">
                  <a:moveTo>
                    <a:pt x="1" y="1"/>
                  </a:moveTo>
                  <a:lnTo>
                    <a:pt x="1" y="5157"/>
                  </a:lnTo>
                  <a:lnTo>
                    <a:pt x="4167" y="5157"/>
                  </a:lnTo>
                  <a:lnTo>
                    <a:pt x="4167" y="2838"/>
                  </a:lnTo>
                  <a:cubicBezTo>
                    <a:pt x="3659" y="2838"/>
                    <a:pt x="3239" y="2427"/>
                    <a:pt x="3239" y="1919"/>
                  </a:cubicBezTo>
                  <a:lnTo>
                    <a:pt x="3239"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74"/>
          <p:cNvGrpSpPr/>
          <p:nvPr/>
        </p:nvGrpSpPr>
        <p:grpSpPr>
          <a:xfrm>
            <a:off x="6789567" y="4149826"/>
            <a:ext cx="265933" cy="412615"/>
            <a:chOff x="6789567" y="4149826"/>
            <a:chExt cx="265933" cy="412615"/>
          </a:xfrm>
        </p:grpSpPr>
        <p:sp>
          <p:nvSpPr>
            <p:cNvPr id="2699" name="Google Shape;2699;p74"/>
            <p:cNvSpPr/>
            <p:nvPr/>
          </p:nvSpPr>
          <p:spPr>
            <a:xfrm>
              <a:off x="6858471" y="4149826"/>
              <a:ext cx="138356" cy="122487"/>
            </a:xfrm>
            <a:custGeom>
              <a:avLst/>
              <a:gdLst/>
              <a:ahLst/>
              <a:cxnLst/>
              <a:rect l="l" t="t" r="r" b="b"/>
              <a:pathLst>
                <a:path w="5301" h="4693" extrusionOk="0">
                  <a:moveTo>
                    <a:pt x="2463" y="0"/>
                  </a:moveTo>
                  <a:lnTo>
                    <a:pt x="1" y="4693"/>
                  </a:lnTo>
                  <a:lnTo>
                    <a:pt x="5300" y="4693"/>
                  </a:lnTo>
                  <a:lnTo>
                    <a:pt x="5300" y="3560"/>
                  </a:lnTo>
                  <a:cubicBezTo>
                    <a:pt x="5300" y="2962"/>
                    <a:pt x="5006" y="2400"/>
                    <a:pt x="4515" y="2052"/>
                  </a:cubicBezTo>
                  <a:lnTo>
                    <a:pt x="3908" y="1615"/>
                  </a:lnTo>
                  <a:lnTo>
                    <a:pt x="3908" y="1392"/>
                  </a:lnTo>
                  <a:cubicBezTo>
                    <a:pt x="3908" y="1017"/>
                    <a:pt x="3757" y="661"/>
                    <a:pt x="3489" y="402"/>
                  </a:cubicBezTo>
                  <a:cubicBezTo>
                    <a:pt x="3221" y="134"/>
                    <a:pt x="2865" y="0"/>
                    <a:pt x="2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6850093" y="4149826"/>
              <a:ext cx="72454" cy="122487"/>
            </a:xfrm>
            <a:custGeom>
              <a:avLst/>
              <a:gdLst/>
              <a:ahLst/>
              <a:cxnLst/>
              <a:rect l="l" t="t" r="r" b="b"/>
              <a:pathLst>
                <a:path w="2776" h="4693" extrusionOk="0">
                  <a:moveTo>
                    <a:pt x="2775" y="0"/>
                  </a:moveTo>
                  <a:cubicBezTo>
                    <a:pt x="2409" y="0"/>
                    <a:pt x="2070" y="143"/>
                    <a:pt x="1812" y="402"/>
                  </a:cubicBezTo>
                  <a:cubicBezTo>
                    <a:pt x="1535" y="661"/>
                    <a:pt x="1392" y="1017"/>
                    <a:pt x="1392" y="1392"/>
                  </a:cubicBezTo>
                  <a:lnTo>
                    <a:pt x="1392" y="1615"/>
                  </a:lnTo>
                  <a:lnTo>
                    <a:pt x="777" y="2052"/>
                  </a:lnTo>
                  <a:cubicBezTo>
                    <a:pt x="295" y="2400"/>
                    <a:pt x="1" y="2962"/>
                    <a:pt x="1" y="3560"/>
                  </a:cubicBezTo>
                  <a:lnTo>
                    <a:pt x="1" y="4693"/>
                  </a:lnTo>
                  <a:lnTo>
                    <a:pt x="2775" y="4693"/>
                  </a:lnTo>
                  <a:lnTo>
                    <a:pt x="27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6825898" y="4248301"/>
              <a:ext cx="193505" cy="72454"/>
            </a:xfrm>
            <a:custGeom>
              <a:avLst/>
              <a:gdLst/>
              <a:ahLst/>
              <a:cxnLst/>
              <a:rect l="l" t="t" r="r" b="b"/>
              <a:pathLst>
                <a:path w="7414" h="2776" extrusionOk="0">
                  <a:moveTo>
                    <a:pt x="3702" y="1"/>
                  </a:moveTo>
                  <a:lnTo>
                    <a:pt x="0" y="2775"/>
                  </a:lnTo>
                  <a:lnTo>
                    <a:pt x="7413" y="2775"/>
                  </a:lnTo>
                  <a:lnTo>
                    <a:pt x="74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6825898" y="4248301"/>
              <a:ext cx="96648" cy="72454"/>
            </a:xfrm>
            <a:custGeom>
              <a:avLst/>
              <a:gdLst/>
              <a:ahLst/>
              <a:cxnLst/>
              <a:rect l="l" t="t" r="r" b="b"/>
              <a:pathLst>
                <a:path w="3703" h="2776" extrusionOk="0">
                  <a:moveTo>
                    <a:pt x="0" y="1"/>
                  </a:moveTo>
                  <a:lnTo>
                    <a:pt x="0" y="2775"/>
                  </a:lnTo>
                  <a:lnTo>
                    <a:pt x="3702" y="2775"/>
                  </a:lnTo>
                  <a:lnTo>
                    <a:pt x="37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6841950" y="4296508"/>
              <a:ext cx="213550" cy="265933"/>
            </a:xfrm>
            <a:custGeom>
              <a:avLst/>
              <a:gdLst/>
              <a:ahLst/>
              <a:cxnLst/>
              <a:rect l="l" t="t" r="r" b="b"/>
              <a:pathLst>
                <a:path w="8182" h="10189" extrusionOk="0">
                  <a:moveTo>
                    <a:pt x="3087" y="1"/>
                  </a:moveTo>
                  <a:lnTo>
                    <a:pt x="1" y="5094"/>
                  </a:lnTo>
                  <a:lnTo>
                    <a:pt x="3087" y="10188"/>
                  </a:lnTo>
                  <a:lnTo>
                    <a:pt x="8181" y="10188"/>
                  </a:lnTo>
                  <a:lnTo>
                    <a:pt x="8181" y="1856"/>
                  </a:lnTo>
                  <a:cubicBezTo>
                    <a:pt x="8181" y="830"/>
                    <a:pt x="7351" y="1"/>
                    <a:pt x="6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6789567" y="4296508"/>
              <a:ext cx="132979" cy="265933"/>
            </a:xfrm>
            <a:custGeom>
              <a:avLst/>
              <a:gdLst/>
              <a:ahLst/>
              <a:cxnLst/>
              <a:rect l="l" t="t" r="r" b="b"/>
              <a:pathLst>
                <a:path w="5095" h="10189" extrusionOk="0">
                  <a:moveTo>
                    <a:pt x="1856" y="1"/>
                  </a:moveTo>
                  <a:cubicBezTo>
                    <a:pt x="830" y="1"/>
                    <a:pt x="0" y="830"/>
                    <a:pt x="0" y="1856"/>
                  </a:cubicBezTo>
                  <a:lnTo>
                    <a:pt x="0" y="10188"/>
                  </a:lnTo>
                  <a:lnTo>
                    <a:pt x="5094" y="10188"/>
                  </a:lnTo>
                  <a:lnTo>
                    <a:pt x="50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6874314" y="4320729"/>
              <a:ext cx="156965" cy="116902"/>
            </a:xfrm>
            <a:custGeom>
              <a:avLst/>
              <a:gdLst/>
              <a:ahLst/>
              <a:cxnLst/>
              <a:rect l="l" t="t" r="r" b="b"/>
              <a:pathLst>
                <a:path w="6014" h="4479" extrusionOk="0">
                  <a:moveTo>
                    <a:pt x="1847" y="0"/>
                  </a:moveTo>
                  <a:lnTo>
                    <a:pt x="1" y="4479"/>
                  </a:lnTo>
                  <a:lnTo>
                    <a:pt x="1" y="4479"/>
                  </a:lnTo>
                  <a:lnTo>
                    <a:pt x="6013" y="1392"/>
                  </a:lnTo>
                  <a:lnTo>
                    <a:pt x="6013" y="928"/>
                  </a:lnTo>
                  <a:cubicBezTo>
                    <a:pt x="6013" y="411"/>
                    <a:pt x="5603" y="0"/>
                    <a:pt x="5094" y="0"/>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6813788" y="4320729"/>
              <a:ext cx="108759" cy="116902"/>
            </a:xfrm>
            <a:custGeom>
              <a:avLst/>
              <a:gdLst/>
              <a:ahLst/>
              <a:cxnLst/>
              <a:rect l="l" t="t" r="r" b="b"/>
              <a:pathLst>
                <a:path w="4167" h="4479" extrusionOk="0">
                  <a:moveTo>
                    <a:pt x="928" y="0"/>
                  </a:moveTo>
                  <a:cubicBezTo>
                    <a:pt x="419" y="0"/>
                    <a:pt x="0" y="420"/>
                    <a:pt x="0" y="928"/>
                  </a:cubicBezTo>
                  <a:lnTo>
                    <a:pt x="0" y="1392"/>
                  </a:lnTo>
                  <a:lnTo>
                    <a:pt x="4166" y="4479"/>
                  </a:lnTo>
                  <a:lnTo>
                    <a:pt x="4166"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6834041" y="4357060"/>
              <a:ext cx="197238" cy="181160"/>
            </a:xfrm>
            <a:custGeom>
              <a:avLst/>
              <a:gdLst/>
              <a:ahLst/>
              <a:cxnLst/>
              <a:rect l="l" t="t" r="r" b="b"/>
              <a:pathLst>
                <a:path w="7557" h="6941" extrusionOk="0">
                  <a:moveTo>
                    <a:pt x="3390" y="0"/>
                  </a:moveTo>
                  <a:lnTo>
                    <a:pt x="0" y="3470"/>
                  </a:lnTo>
                  <a:lnTo>
                    <a:pt x="3390" y="6941"/>
                  </a:lnTo>
                  <a:lnTo>
                    <a:pt x="7556" y="6941"/>
                  </a:lnTo>
                  <a:lnTo>
                    <a:pt x="75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6813788" y="4357060"/>
              <a:ext cx="108759" cy="181160"/>
            </a:xfrm>
            <a:custGeom>
              <a:avLst/>
              <a:gdLst/>
              <a:ahLst/>
              <a:cxnLst/>
              <a:rect l="l" t="t" r="r" b="b"/>
              <a:pathLst>
                <a:path w="4167" h="6941" extrusionOk="0">
                  <a:moveTo>
                    <a:pt x="0" y="0"/>
                  </a:moveTo>
                  <a:lnTo>
                    <a:pt x="0" y="6941"/>
                  </a:lnTo>
                  <a:lnTo>
                    <a:pt x="4166" y="6941"/>
                  </a:lnTo>
                  <a:lnTo>
                    <a:pt x="41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6946741" y="4393130"/>
              <a:ext cx="60552" cy="121104"/>
            </a:xfrm>
            <a:custGeom>
              <a:avLst/>
              <a:gdLst/>
              <a:ahLst/>
              <a:cxnLst/>
              <a:rect l="l" t="t" r="r" b="b"/>
              <a:pathLst>
                <a:path w="2320" h="4640" extrusionOk="0">
                  <a:moveTo>
                    <a:pt x="0" y="1"/>
                  </a:moveTo>
                  <a:lnTo>
                    <a:pt x="0" y="929"/>
                  </a:lnTo>
                  <a:lnTo>
                    <a:pt x="1392" y="929"/>
                  </a:lnTo>
                  <a:lnTo>
                    <a:pt x="1392" y="1856"/>
                  </a:lnTo>
                  <a:lnTo>
                    <a:pt x="0" y="1856"/>
                  </a:lnTo>
                  <a:lnTo>
                    <a:pt x="0" y="2784"/>
                  </a:lnTo>
                  <a:lnTo>
                    <a:pt x="1392" y="2784"/>
                  </a:lnTo>
                  <a:lnTo>
                    <a:pt x="1392" y="3712"/>
                  </a:lnTo>
                  <a:lnTo>
                    <a:pt x="0" y="3712"/>
                  </a:lnTo>
                  <a:lnTo>
                    <a:pt x="0" y="4640"/>
                  </a:lnTo>
                  <a:lnTo>
                    <a:pt x="2319" y="4640"/>
                  </a:lnTo>
                  <a:lnTo>
                    <a:pt x="23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74"/>
          <p:cNvGrpSpPr/>
          <p:nvPr/>
        </p:nvGrpSpPr>
        <p:grpSpPr>
          <a:xfrm>
            <a:off x="7389815" y="4149826"/>
            <a:ext cx="412615" cy="412615"/>
            <a:chOff x="7389815" y="4149826"/>
            <a:chExt cx="412615" cy="412615"/>
          </a:xfrm>
        </p:grpSpPr>
        <p:sp>
          <p:nvSpPr>
            <p:cNvPr id="2711" name="Google Shape;2711;p74"/>
            <p:cNvSpPr/>
            <p:nvPr/>
          </p:nvSpPr>
          <p:spPr>
            <a:xfrm>
              <a:off x="7547694" y="4357269"/>
              <a:ext cx="241712" cy="132979"/>
            </a:xfrm>
            <a:custGeom>
              <a:avLst/>
              <a:gdLst/>
              <a:ahLst/>
              <a:cxnLst/>
              <a:rect l="l" t="t" r="r" b="b"/>
              <a:pathLst>
                <a:path w="9261" h="5095" extrusionOk="0">
                  <a:moveTo>
                    <a:pt x="0" y="1"/>
                  </a:moveTo>
                  <a:lnTo>
                    <a:pt x="0" y="5095"/>
                  </a:lnTo>
                  <a:lnTo>
                    <a:pt x="9260" y="3248"/>
                  </a:lnTo>
                  <a:cubicBezTo>
                    <a:pt x="8493" y="3248"/>
                    <a:pt x="7878" y="2624"/>
                    <a:pt x="7878" y="1857"/>
                  </a:cubicBezTo>
                  <a:lnTo>
                    <a:pt x="0"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7507395" y="4149826"/>
              <a:ext cx="245914" cy="255441"/>
            </a:xfrm>
            <a:custGeom>
              <a:avLst/>
              <a:gdLst/>
              <a:ahLst/>
              <a:cxnLst/>
              <a:rect l="l" t="t" r="r" b="b"/>
              <a:pathLst>
                <a:path w="9422" h="9787" extrusionOk="0">
                  <a:moveTo>
                    <a:pt x="4354" y="0"/>
                  </a:moveTo>
                  <a:cubicBezTo>
                    <a:pt x="3882" y="0"/>
                    <a:pt x="3444" y="384"/>
                    <a:pt x="3400" y="848"/>
                  </a:cubicBezTo>
                  <a:cubicBezTo>
                    <a:pt x="3364" y="1294"/>
                    <a:pt x="3641" y="1686"/>
                    <a:pt x="4042" y="1811"/>
                  </a:cubicBezTo>
                  <a:cubicBezTo>
                    <a:pt x="4881" y="2079"/>
                    <a:pt x="5478" y="2864"/>
                    <a:pt x="5478" y="3792"/>
                  </a:cubicBezTo>
                  <a:cubicBezTo>
                    <a:pt x="5478" y="4943"/>
                    <a:pt x="4551" y="5879"/>
                    <a:pt x="3400" y="5879"/>
                  </a:cubicBezTo>
                  <a:lnTo>
                    <a:pt x="1" y="7833"/>
                  </a:lnTo>
                  <a:lnTo>
                    <a:pt x="3400" y="9787"/>
                  </a:lnTo>
                  <a:lnTo>
                    <a:pt x="9422" y="9787"/>
                  </a:lnTo>
                  <a:lnTo>
                    <a:pt x="9422" y="5094"/>
                  </a:lnTo>
                  <a:cubicBezTo>
                    <a:pt x="9422" y="2293"/>
                    <a:pt x="7156" y="18"/>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7402630" y="4357269"/>
              <a:ext cx="193505" cy="132979"/>
            </a:xfrm>
            <a:custGeom>
              <a:avLst/>
              <a:gdLst/>
              <a:ahLst/>
              <a:cxnLst/>
              <a:rect l="l" t="t" r="r" b="b"/>
              <a:pathLst>
                <a:path w="7414" h="5095" extrusionOk="0">
                  <a:moveTo>
                    <a:pt x="7414" y="1"/>
                  </a:moveTo>
                  <a:lnTo>
                    <a:pt x="1392" y="1857"/>
                  </a:lnTo>
                  <a:cubicBezTo>
                    <a:pt x="1392" y="2624"/>
                    <a:pt x="768" y="3248"/>
                    <a:pt x="0" y="3248"/>
                  </a:cubicBezTo>
                  <a:lnTo>
                    <a:pt x="7414" y="5095"/>
                  </a:lnTo>
                  <a:lnTo>
                    <a:pt x="7414" y="1"/>
                  </a:lnTo>
                  <a:close/>
                </a:path>
              </a:pathLst>
            </a:custGeom>
            <a:solidFill>
              <a:srgbClr val="007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7523473" y="4441572"/>
              <a:ext cx="278957" cy="120869"/>
            </a:xfrm>
            <a:custGeom>
              <a:avLst/>
              <a:gdLst/>
              <a:ahLst/>
              <a:cxnLst/>
              <a:rect l="l" t="t" r="r" b="b"/>
              <a:pathLst>
                <a:path w="10688" h="4631" extrusionOk="0">
                  <a:moveTo>
                    <a:pt x="2784" y="0"/>
                  </a:moveTo>
                  <a:lnTo>
                    <a:pt x="0" y="2320"/>
                  </a:lnTo>
                  <a:lnTo>
                    <a:pt x="2784" y="4630"/>
                  </a:lnTo>
                  <a:lnTo>
                    <a:pt x="8368" y="4630"/>
                  </a:lnTo>
                  <a:cubicBezTo>
                    <a:pt x="9644" y="4630"/>
                    <a:pt x="10688" y="3596"/>
                    <a:pt x="10688" y="2320"/>
                  </a:cubicBezTo>
                  <a:lnTo>
                    <a:pt x="106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7389815" y="4441572"/>
              <a:ext cx="206321" cy="120869"/>
            </a:xfrm>
            <a:custGeom>
              <a:avLst/>
              <a:gdLst/>
              <a:ahLst/>
              <a:cxnLst/>
              <a:rect l="l" t="t" r="r" b="b"/>
              <a:pathLst>
                <a:path w="7905" h="4631" extrusionOk="0">
                  <a:moveTo>
                    <a:pt x="1" y="0"/>
                  </a:moveTo>
                  <a:lnTo>
                    <a:pt x="1" y="2320"/>
                  </a:lnTo>
                  <a:cubicBezTo>
                    <a:pt x="1" y="3596"/>
                    <a:pt x="1036" y="4630"/>
                    <a:pt x="2311" y="4630"/>
                  </a:cubicBezTo>
                  <a:lnTo>
                    <a:pt x="7905" y="4630"/>
                  </a:lnTo>
                  <a:lnTo>
                    <a:pt x="79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7438961" y="4149826"/>
              <a:ext cx="158114" cy="255441"/>
            </a:xfrm>
            <a:custGeom>
              <a:avLst/>
              <a:gdLst/>
              <a:ahLst/>
              <a:cxnLst/>
              <a:rect l="l" t="t" r="r" b="b"/>
              <a:pathLst>
                <a:path w="6058" h="9787" extrusionOk="0">
                  <a:moveTo>
                    <a:pt x="5067" y="0"/>
                  </a:moveTo>
                  <a:cubicBezTo>
                    <a:pt x="2266" y="18"/>
                    <a:pt x="0" y="2293"/>
                    <a:pt x="0" y="5094"/>
                  </a:cubicBezTo>
                  <a:lnTo>
                    <a:pt x="0" y="9787"/>
                  </a:lnTo>
                  <a:lnTo>
                    <a:pt x="6022" y="9787"/>
                  </a:lnTo>
                  <a:lnTo>
                    <a:pt x="6022" y="5879"/>
                  </a:lnTo>
                  <a:cubicBezTo>
                    <a:pt x="4871" y="5879"/>
                    <a:pt x="3934" y="4943"/>
                    <a:pt x="3934" y="3792"/>
                  </a:cubicBezTo>
                  <a:cubicBezTo>
                    <a:pt x="3934" y="2864"/>
                    <a:pt x="4541" y="2079"/>
                    <a:pt x="5380" y="1811"/>
                  </a:cubicBezTo>
                  <a:cubicBezTo>
                    <a:pt x="5772" y="1686"/>
                    <a:pt x="6058" y="1294"/>
                    <a:pt x="6013" y="848"/>
                  </a:cubicBezTo>
                  <a:cubicBezTo>
                    <a:pt x="5977" y="384"/>
                    <a:pt x="5540" y="0"/>
                    <a:pt x="5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74"/>
          <p:cNvGrpSpPr/>
          <p:nvPr/>
        </p:nvGrpSpPr>
        <p:grpSpPr>
          <a:xfrm>
            <a:off x="1332760" y="2959774"/>
            <a:ext cx="412380" cy="412615"/>
            <a:chOff x="1332760" y="2959774"/>
            <a:chExt cx="412380" cy="412615"/>
          </a:xfrm>
        </p:grpSpPr>
        <p:sp>
          <p:nvSpPr>
            <p:cNvPr id="2718" name="Google Shape;2718;p74"/>
            <p:cNvSpPr/>
            <p:nvPr/>
          </p:nvSpPr>
          <p:spPr>
            <a:xfrm>
              <a:off x="1506690" y="3178857"/>
              <a:ext cx="126455" cy="108785"/>
            </a:xfrm>
            <a:custGeom>
              <a:avLst/>
              <a:gdLst/>
              <a:ahLst/>
              <a:cxnLst/>
              <a:rect l="l" t="t" r="r" b="b"/>
              <a:pathLst>
                <a:path w="4845" h="4168" extrusionOk="0">
                  <a:moveTo>
                    <a:pt x="0" y="1"/>
                  </a:moveTo>
                  <a:lnTo>
                    <a:pt x="0" y="4167"/>
                  </a:lnTo>
                  <a:lnTo>
                    <a:pt x="4844" y="4167"/>
                  </a:lnTo>
                  <a:lnTo>
                    <a:pt x="4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1575124" y="3178649"/>
              <a:ext cx="121809" cy="108759"/>
            </a:xfrm>
            <a:custGeom>
              <a:avLst/>
              <a:gdLst/>
              <a:ahLst/>
              <a:cxnLst/>
              <a:rect l="l" t="t" r="r" b="b"/>
              <a:pathLst>
                <a:path w="4667" h="4167" extrusionOk="0">
                  <a:moveTo>
                    <a:pt x="2222" y="0"/>
                  </a:moveTo>
                  <a:lnTo>
                    <a:pt x="1" y="4166"/>
                  </a:lnTo>
                  <a:lnTo>
                    <a:pt x="4667" y="3238"/>
                  </a:lnTo>
                  <a:lnTo>
                    <a:pt x="4667" y="928"/>
                  </a:lnTo>
                  <a:lnTo>
                    <a:pt x="22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1444755" y="3178857"/>
              <a:ext cx="94091" cy="108785"/>
            </a:xfrm>
            <a:custGeom>
              <a:avLst/>
              <a:gdLst/>
              <a:ahLst/>
              <a:cxnLst/>
              <a:rect l="l" t="t" r="r" b="b"/>
              <a:pathLst>
                <a:path w="3605" h="4168" extrusionOk="0">
                  <a:moveTo>
                    <a:pt x="0" y="1"/>
                  </a:moveTo>
                  <a:lnTo>
                    <a:pt x="0" y="4167"/>
                  </a:lnTo>
                  <a:lnTo>
                    <a:pt x="3604" y="4167"/>
                  </a:lnTo>
                  <a:lnTo>
                    <a:pt x="36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1380940" y="3178649"/>
              <a:ext cx="121809" cy="108759"/>
            </a:xfrm>
            <a:custGeom>
              <a:avLst/>
              <a:gdLst/>
              <a:ahLst/>
              <a:cxnLst/>
              <a:rect l="l" t="t" r="r" b="b"/>
              <a:pathLst>
                <a:path w="4667" h="4167" extrusionOk="0">
                  <a:moveTo>
                    <a:pt x="2445" y="0"/>
                  </a:moveTo>
                  <a:lnTo>
                    <a:pt x="1" y="928"/>
                  </a:lnTo>
                  <a:lnTo>
                    <a:pt x="1" y="3238"/>
                  </a:lnTo>
                  <a:lnTo>
                    <a:pt x="4666" y="4166"/>
                  </a:lnTo>
                  <a:lnTo>
                    <a:pt x="24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1547667" y="2959774"/>
              <a:ext cx="149266" cy="96648"/>
            </a:xfrm>
            <a:custGeom>
              <a:avLst/>
              <a:gdLst/>
              <a:ahLst/>
              <a:cxnLst/>
              <a:rect l="l" t="t" r="r" b="b"/>
              <a:pathLst>
                <a:path w="5719" h="3703" extrusionOk="0">
                  <a:moveTo>
                    <a:pt x="2168" y="0"/>
                  </a:moveTo>
                  <a:lnTo>
                    <a:pt x="0" y="3703"/>
                  </a:lnTo>
                  <a:lnTo>
                    <a:pt x="5719" y="2775"/>
                  </a:lnTo>
                  <a:lnTo>
                    <a:pt x="5719" y="1847"/>
                  </a:lnTo>
                  <a:cubicBezTo>
                    <a:pt x="5719" y="830"/>
                    <a:pt x="4889" y="0"/>
                    <a:pt x="3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1490612" y="2959774"/>
              <a:ext cx="113666" cy="96648"/>
            </a:xfrm>
            <a:custGeom>
              <a:avLst/>
              <a:gdLst/>
              <a:ahLst/>
              <a:cxnLst/>
              <a:rect l="l" t="t" r="r" b="b"/>
              <a:pathLst>
                <a:path w="4355" h="3703" extrusionOk="0">
                  <a:moveTo>
                    <a:pt x="1847" y="0"/>
                  </a:moveTo>
                  <a:lnTo>
                    <a:pt x="1" y="3703"/>
                  </a:lnTo>
                  <a:lnTo>
                    <a:pt x="4354" y="3703"/>
                  </a:lnTo>
                  <a:lnTo>
                    <a:pt x="4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1425415" y="2959774"/>
              <a:ext cx="113431" cy="96648"/>
            </a:xfrm>
            <a:custGeom>
              <a:avLst/>
              <a:gdLst/>
              <a:ahLst/>
              <a:cxnLst/>
              <a:rect l="l" t="t" r="r" b="b"/>
              <a:pathLst>
                <a:path w="4346" h="3703" extrusionOk="0">
                  <a:moveTo>
                    <a:pt x="1847" y="0"/>
                  </a:moveTo>
                  <a:lnTo>
                    <a:pt x="1" y="3703"/>
                  </a:lnTo>
                  <a:lnTo>
                    <a:pt x="4345" y="3703"/>
                  </a:lnTo>
                  <a:lnTo>
                    <a:pt x="43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1380940" y="2959774"/>
              <a:ext cx="92707" cy="96648"/>
            </a:xfrm>
            <a:custGeom>
              <a:avLst/>
              <a:gdLst/>
              <a:ahLst/>
              <a:cxnLst/>
              <a:rect l="l" t="t" r="r" b="b"/>
              <a:pathLst>
                <a:path w="3552" h="3703" extrusionOk="0">
                  <a:moveTo>
                    <a:pt x="1856" y="0"/>
                  </a:moveTo>
                  <a:cubicBezTo>
                    <a:pt x="830" y="0"/>
                    <a:pt x="1" y="830"/>
                    <a:pt x="1" y="1847"/>
                  </a:cubicBezTo>
                  <a:lnTo>
                    <a:pt x="1" y="2775"/>
                  </a:lnTo>
                  <a:lnTo>
                    <a:pt x="3551" y="3703"/>
                  </a:lnTo>
                  <a:lnTo>
                    <a:pt x="3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1332760" y="3068507"/>
              <a:ext cx="96648" cy="98293"/>
            </a:xfrm>
            <a:custGeom>
              <a:avLst/>
              <a:gdLst/>
              <a:ahLst/>
              <a:cxnLst/>
              <a:rect l="l" t="t" r="r" b="b"/>
              <a:pathLst>
                <a:path w="3703" h="3766" extrusionOk="0">
                  <a:moveTo>
                    <a:pt x="0" y="0"/>
                  </a:moveTo>
                  <a:lnTo>
                    <a:pt x="0" y="3765"/>
                  </a:lnTo>
                  <a:lnTo>
                    <a:pt x="3702" y="3765"/>
                  </a:lnTo>
                  <a:lnTo>
                    <a:pt x="3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1648491" y="3068507"/>
              <a:ext cx="96648" cy="98293"/>
            </a:xfrm>
            <a:custGeom>
              <a:avLst/>
              <a:gdLst/>
              <a:ahLst/>
              <a:cxnLst/>
              <a:rect l="l" t="t" r="r" b="b"/>
              <a:pathLst>
                <a:path w="3703" h="3766" extrusionOk="0">
                  <a:moveTo>
                    <a:pt x="0" y="0"/>
                  </a:moveTo>
                  <a:lnTo>
                    <a:pt x="0" y="3765"/>
                  </a:lnTo>
                  <a:lnTo>
                    <a:pt x="3702" y="3765"/>
                  </a:lnTo>
                  <a:lnTo>
                    <a:pt x="3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1380940" y="3275506"/>
              <a:ext cx="84799" cy="96883"/>
            </a:xfrm>
            <a:custGeom>
              <a:avLst/>
              <a:gdLst/>
              <a:ahLst/>
              <a:cxnLst/>
              <a:rect l="l" t="t" r="r" b="b"/>
              <a:pathLst>
                <a:path w="3249" h="3712" extrusionOk="0">
                  <a:moveTo>
                    <a:pt x="3248" y="0"/>
                  </a:moveTo>
                  <a:lnTo>
                    <a:pt x="1" y="1856"/>
                  </a:lnTo>
                  <a:lnTo>
                    <a:pt x="1" y="3711"/>
                  </a:lnTo>
                  <a:lnTo>
                    <a:pt x="3248" y="3711"/>
                  </a:lnTo>
                  <a:lnTo>
                    <a:pt x="3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1612160" y="3275506"/>
              <a:ext cx="84773" cy="96883"/>
            </a:xfrm>
            <a:custGeom>
              <a:avLst/>
              <a:gdLst/>
              <a:ahLst/>
              <a:cxnLst/>
              <a:rect l="l" t="t" r="r" b="b"/>
              <a:pathLst>
                <a:path w="3248" h="3712" extrusionOk="0">
                  <a:moveTo>
                    <a:pt x="0" y="0"/>
                  </a:moveTo>
                  <a:lnTo>
                    <a:pt x="0" y="3711"/>
                  </a:lnTo>
                  <a:lnTo>
                    <a:pt x="3248" y="3711"/>
                  </a:lnTo>
                  <a:lnTo>
                    <a:pt x="3248" y="185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1490612" y="3094346"/>
              <a:ext cx="206321" cy="108759"/>
            </a:xfrm>
            <a:custGeom>
              <a:avLst/>
              <a:gdLst/>
              <a:ahLst/>
              <a:cxnLst/>
              <a:rect l="l" t="t" r="r" b="b"/>
              <a:pathLst>
                <a:path w="7905" h="4167" extrusionOk="0">
                  <a:moveTo>
                    <a:pt x="1847" y="1"/>
                  </a:moveTo>
                  <a:lnTo>
                    <a:pt x="1" y="3007"/>
                  </a:lnTo>
                  <a:lnTo>
                    <a:pt x="1847" y="4167"/>
                  </a:lnTo>
                  <a:lnTo>
                    <a:pt x="7905" y="4167"/>
                  </a:lnTo>
                  <a:lnTo>
                    <a:pt x="7905" y="1847"/>
                  </a:lnTo>
                  <a:lnTo>
                    <a:pt x="1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1490612" y="3263395"/>
              <a:ext cx="206321" cy="60552"/>
            </a:xfrm>
            <a:custGeom>
              <a:avLst/>
              <a:gdLst/>
              <a:ahLst/>
              <a:cxnLst/>
              <a:rect l="l" t="t" r="r" b="b"/>
              <a:pathLst>
                <a:path w="7905" h="2320" extrusionOk="0">
                  <a:moveTo>
                    <a:pt x="1847" y="0"/>
                  </a:moveTo>
                  <a:lnTo>
                    <a:pt x="1" y="1160"/>
                  </a:lnTo>
                  <a:lnTo>
                    <a:pt x="1847" y="2320"/>
                  </a:lnTo>
                  <a:lnTo>
                    <a:pt x="7905" y="2320"/>
                  </a:lnTo>
                  <a:lnTo>
                    <a:pt x="79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1380940" y="3263395"/>
              <a:ext cx="157905" cy="60552"/>
            </a:xfrm>
            <a:custGeom>
              <a:avLst/>
              <a:gdLst/>
              <a:ahLst/>
              <a:cxnLst/>
              <a:rect l="l" t="t" r="r" b="b"/>
              <a:pathLst>
                <a:path w="6050" h="2320" extrusionOk="0">
                  <a:moveTo>
                    <a:pt x="1" y="0"/>
                  </a:moveTo>
                  <a:lnTo>
                    <a:pt x="1" y="2320"/>
                  </a:lnTo>
                  <a:lnTo>
                    <a:pt x="6049" y="2320"/>
                  </a:lnTo>
                  <a:lnTo>
                    <a:pt x="6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1380940" y="3094346"/>
              <a:ext cx="157905" cy="108759"/>
            </a:xfrm>
            <a:custGeom>
              <a:avLst/>
              <a:gdLst/>
              <a:ahLst/>
              <a:cxnLst/>
              <a:rect l="l" t="t" r="r" b="b"/>
              <a:pathLst>
                <a:path w="6050" h="4167" extrusionOk="0">
                  <a:moveTo>
                    <a:pt x="6049" y="1"/>
                  </a:moveTo>
                  <a:lnTo>
                    <a:pt x="1" y="1847"/>
                  </a:lnTo>
                  <a:lnTo>
                    <a:pt x="1" y="4167"/>
                  </a:lnTo>
                  <a:lnTo>
                    <a:pt x="6049" y="4167"/>
                  </a:lnTo>
                  <a:lnTo>
                    <a:pt x="60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1450340" y="3032175"/>
              <a:ext cx="246593" cy="110403"/>
            </a:xfrm>
            <a:custGeom>
              <a:avLst/>
              <a:gdLst/>
              <a:ahLst/>
              <a:cxnLst/>
              <a:rect l="l" t="t" r="r" b="b"/>
              <a:pathLst>
                <a:path w="9448" h="4230" extrusionOk="0">
                  <a:moveTo>
                    <a:pt x="3390" y="1"/>
                  </a:moveTo>
                  <a:lnTo>
                    <a:pt x="0" y="2115"/>
                  </a:lnTo>
                  <a:lnTo>
                    <a:pt x="3390" y="4229"/>
                  </a:lnTo>
                  <a:lnTo>
                    <a:pt x="9448" y="4229"/>
                  </a:lnTo>
                  <a:lnTo>
                    <a:pt x="9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1380940" y="3032175"/>
              <a:ext cx="157905" cy="110403"/>
            </a:xfrm>
            <a:custGeom>
              <a:avLst/>
              <a:gdLst/>
              <a:ahLst/>
              <a:cxnLst/>
              <a:rect l="l" t="t" r="r" b="b"/>
              <a:pathLst>
                <a:path w="6050" h="4230" extrusionOk="0">
                  <a:moveTo>
                    <a:pt x="1" y="1"/>
                  </a:moveTo>
                  <a:lnTo>
                    <a:pt x="1" y="4229"/>
                  </a:lnTo>
                  <a:lnTo>
                    <a:pt x="6049" y="4229"/>
                  </a:lnTo>
                  <a:lnTo>
                    <a:pt x="60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74"/>
          <p:cNvGrpSpPr/>
          <p:nvPr/>
        </p:nvGrpSpPr>
        <p:grpSpPr>
          <a:xfrm>
            <a:off x="2002853" y="2956299"/>
            <a:ext cx="410762" cy="412615"/>
            <a:chOff x="2002853" y="2956299"/>
            <a:chExt cx="410762" cy="412615"/>
          </a:xfrm>
        </p:grpSpPr>
        <p:sp>
          <p:nvSpPr>
            <p:cNvPr id="2737" name="Google Shape;2737;p74"/>
            <p:cNvSpPr/>
            <p:nvPr/>
          </p:nvSpPr>
          <p:spPr>
            <a:xfrm>
              <a:off x="2031015" y="3276207"/>
              <a:ext cx="92707" cy="92707"/>
            </a:xfrm>
            <a:custGeom>
              <a:avLst/>
              <a:gdLst/>
              <a:ahLst/>
              <a:cxnLst/>
              <a:rect l="l" t="t" r="r" b="b"/>
              <a:pathLst>
                <a:path w="3552" h="3552" extrusionOk="0">
                  <a:moveTo>
                    <a:pt x="1" y="1"/>
                  </a:moveTo>
                  <a:lnTo>
                    <a:pt x="1232" y="3551"/>
                  </a:lnTo>
                  <a:lnTo>
                    <a:pt x="3551" y="3551"/>
                  </a:lnTo>
                  <a:lnTo>
                    <a:pt x="3551" y="123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2031015" y="2956299"/>
              <a:ext cx="92707" cy="140888"/>
            </a:xfrm>
            <a:custGeom>
              <a:avLst/>
              <a:gdLst/>
              <a:ahLst/>
              <a:cxnLst/>
              <a:rect l="l" t="t" r="r" b="b"/>
              <a:pathLst>
                <a:path w="3552" h="5398" extrusionOk="0">
                  <a:moveTo>
                    <a:pt x="1232" y="0"/>
                  </a:moveTo>
                  <a:lnTo>
                    <a:pt x="1" y="4166"/>
                  </a:lnTo>
                  <a:lnTo>
                    <a:pt x="1776" y="5398"/>
                  </a:lnTo>
                  <a:lnTo>
                    <a:pt x="3551" y="4166"/>
                  </a:lnTo>
                  <a:lnTo>
                    <a:pt x="22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2031015" y="3065032"/>
              <a:ext cx="92707" cy="88740"/>
            </a:xfrm>
            <a:custGeom>
              <a:avLst/>
              <a:gdLst/>
              <a:ahLst/>
              <a:cxnLst/>
              <a:rect l="l" t="t" r="r" b="b"/>
              <a:pathLst>
                <a:path w="3552" h="3400" extrusionOk="0">
                  <a:moveTo>
                    <a:pt x="1" y="0"/>
                  </a:moveTo>
                  <a:lnTo>
                    <a:pt x="1" y="3399"/>
                  </a:lnTo>
                  <a:lnTo>
                    <a:pt x="3551" y="1856"/>
                  </a:lnTo>
                  <a:lnTo>
                    <a:pt x="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2031015" y="3113473"/>
              <a:ext cx="92707" cy="194889"/>
            </a:xfrm>
            <a:custGeom>
              <a:avLst/>
              <a:gdLst/>
              <a:ahLst/>
              <a:cxnLst/>
              <a:rect l="l" t="t" r="r" b="b"/>
              <a:pathLst>
                <a:path w="3552" h="7467" extrusionOk="0">
                  <a:moveTo>
                    <a:pt x="1" y="0"/>
                  </a:moveTo>
                  <a:lnTo>
                    <a:pt x="1" y="7467"/>
                  </a:lnTo>
                  <a:lnTo>
                    <a:pt x="3551" y="7467"/>
                  </a:lnTo>
                  <a:lnTo>
                    <a:pt x="3551"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2002853" y="3259920"/>
              <a:ext cx="60343" cy="108994"/>
            </a:xfrm>
            <a:custGeom>
              <a:avLst/>
              <a:gdLst/>
              <a:ahLst/>
              <a:cxnLst/>
              <a:rect l="l" t="t" r="r" b="b"/>
              <a:pathLst>
                <a:path w="2312" h="4176" extrusionOk="0">
                  <a:moveTo>
                    <a:pt x="1151" y="0"/>
                  </a:moveTo>
                  <a:lnTo>
                    <a:pt x="0" y="1856"/>
                  </a:lnTo>
                  <a:lnTo>
                    <a:pt x="0" y="4175"/>
                  </a:lnTo>
                  <a:lnTo>
                    <a:pt x="2311" y="4175"/>
                  </a:lnTo>
                  <a:lnTo>
                    <a:pt x="2311" y="1856"/>
                  </a:lnTo>
                  <a:lnTo>
                    <a:pt x="11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2002853" y="2956299"/>
              <a:ext cx="60343" cy="140888"/>
            </a:xfrm>
            <a:custGeom>
              <a:avLst/>
              <a:gdLst/>
              <a:ahLst/>
              <a:cxnLst/>
              <a:rect l="l" t="t" r="r" b="b"/>
              <a:pathLst>
                <a:path w="2312" h="5398" extrusionOk="0">
                  <a:moveTo>
                    <a:pt x="1276" y="0"/>
                  </a:moveTo>
                  <a:lnTo>
                    <a:pt x="0" y="4166"/>
                  </a:lnTo>
                  <a:lnTo>
                    <a:pt x="1151" y="5398"/>
                  </a:lnTo>
                  <a:lnTo>
                    <a:pt x="2311" y="4166"/>
                  </a:lnTo>
                  <a:lnTo>
                    <a:pt x="23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2002853" y="3065032"/>
              <a:ext cx="60343" cy="104792"/>
            </a:xfrm>
            <a:custGeom>
              <a:avLst/>
              <a:gdLst/>
              <a:ahLst/>
              <a:cxnLst/>
              <a:rect l="l" t="t" r="r" b="b"/>
              <a:pathLst>
                <a:path w="2312" h="4015" extrusionOk="0">
                  <a:moveTo>
                    <a:pt x="0" y="0"/>
                  </a:moveTo>
                  <a:lnTo>
                    <a:pt x="0" y="1856"/>
                  </a:lnTo>
                  <a:lnTo>
                    <a:pt x="1151" y="4015"/>
                  </a:lnTo>
                  <a:lnTo>
                    <a:pt x="2311" y="1856"/>
                  </a:lnTo>
                  <a:lnTo>
                    <a:pt x="2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2002853" y="3113473"/>
              <a:ext cx="60343" cy="194889"/>
            </a:xfrm>
            <a:custGeom>
              <a:avLst/>
              <a:gdLst/>
              <a:ahLst/>
              <a:cxnLst/>
              <a:rect l="l" t="t" r="r" b="b"/>
              <a:pathLst>
                <a:path w="2312" h="7467" extrusionOk="0">
                  <a:moveTo>
                    <a:pt x="0" y="0"/>
                  </a:moveTo>
                  <a:lnTo>
                    <a:pt x="0" y="7467"/>
                  </a:lnTo>
                  <a:lnTo>
                    <a:pt x="2311" y="7467"/>
                  </a:lnTo>
                  <a:lnTo>
                    <a:pt x="2311"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2320908" y="3276207"/>
              <a:ext cx="92707" cy="92707"/>
            </a:xfrm>
            <a:custGeom>
              <a:avLst/>
              <a:gdLst/>
              <a:ahLst/>
              <a:cxnLst/>
              <a:rect l="l" t="t" r="r" b="b"/>
              <a:pathLst>
                <a:path w="3552" h="3552" extrusionOk="0">
                  <a:moveTo>
                    <a:pt x="1" y="1"/>
                  </a:moveTo>
                  <a:lnTo>
                    <a:pt x="1241" y="3551"/>
                  </a:lnTo>
                  <a:lnTo>
                    <a:pt x="3551" y="3551"/>
                  </a:lnTo>
                  <a:lnTo>
                    <a:pt x="3551" y="1232"/>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2320908" y="2956299"/>
              <a:ext cx="92707" cy="140888"/>
            </a:xfrm>
            <a:custGeom>
              <a:avLst/>
              <a:gdLst/>
              <a:ahLst/>
              <a:cxnLst/>
              <a:rect l="l" t="t" r="r" b="b"/>
              <a:pathLst>
                <a:path w="3552" h="5398" extrusionOk="0">
                  <a:moveTo>
                    <a:pt x="1241" y="0"/>
                  </a:moveTo>
                  <a:lnTo>
                    <a:pt x="1" y="4166"/>
                  </a:lnTo>
                  <a:lnTo>
                    <a:pt x="1776" y="5398"/>
                  </a:lnTo>
                  <a:lnTo>
                    <a:pt x="3551" y="4166"/>
                  </a:lnTo>
                  <a:lnTo>
                    <a:pt x="2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2320908" y="3065032"/>
              <a:ext cx="92707" cy="88740"/>
            </a:xfrm>
            <a:custGeom>
              <a:avLst/>
              <a:gdLst/>
              <a:ahLst/>
              <a:cxnLst/>
              <a:rect l="l" t="t" r="r" b="b"/>
              <a:pathLst>
                <a:path w="3552" h="3400" extrusionOk="0">
                  <a:moveTo>
                    <a:pt x="1" y="0"/>
                  </a:moveTo>
                  <a:lnTo>
                    <a:pt x="1" y="3399"/>
                  </a:lnTo>
                  <a:lnTo>
                    <a:pt x="3551" y="1856"/>
                  </a:lnTo>
                  <a:lnTo>
                    <a:pt x="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2320908" y="3113473"/>
              <a:ext cx="92707" cy="194889"/>
            </a:xfrm>
            <a:custGeom>
              <a:avLst/>
              <a:gdLst/>
              <a:ahLst/>
              <a:cxnLst/>
              <a:rect l="l" t="t" r="r" b="b"/>
              <a:pathLst>
                <a:path w="3552" h="7467" extrusionOk="0">
                  <a:moveTo>
                    <a:pt x="1" y="0"/>
                  </a:moveTo>
                  <a:lnTo>
                    <a:pt x="1" y="7467"/>
                  </a:lnTo>
                  <a:lnTo>
                    <a:pt x="3551" y="7467"/>
                  </a:lnTo>
                  <a:lnTo>
                    <a:pt x="3551"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2292746" y="3259920"/>
              <a:ext cx="60552" cy="108994"/>
            </a:xfrm>
            <a:custGeom>
              <a:avLst/>
              <a:gdLst/>
              <a:ahLst/>
              <a:cxnLst/>
              <a:rect l="l" t="t" r="r" b="b"/>
              <a:pathLst>
                <a:path w="2320" h="4176" extrusionOk="0">
                  <a:moveTo>
                    <a:pt x="1160" y="0"/>
                  </a:moveTo>
                  <a:lnTo>
                    <a:pt x="0" y="1856"/>
                  </a:lnTo>
                  <a:lnTo>
                    <a:pt x="0" y="4175"/>
                  </a:lnTo>
                  <a:lnTo>
                    <a:pt x="2320" y="4175"/>
                  </a:lnTo>
                  <a:lnTo>
                    <a:pt x="2320" y="1856"/>
                  </a:lnTo>
                  <a:lnTo>
                    <a:pt x="1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2292746" y="2956299"/>
              <a:ext cx="60552" cy="140888"/>
            </a:xfrm>
            <a:custGeom>
              <a:avLst/>
              <a:gdLst/>
              <a:ahLst/>
              <a:cxnLst/>
              <a:rect l="l" t="t" r="r" b="b"/>
              <a:pathLst>
                <a:path w="2320" h="5398" extrusionOk="0">
                  <a:moveTo>
                    <a:pt x="1285" y="0"/>
                  </a:moveTo>
                  <a:lnTo>
                    <a:pt x="0" y="4166"/>
                  </a:lnTo>
                  <a:lnTo>
                    <a:pt x="1160" y="5398"/>
                  </a:lnTo>
                  <a:lnTo>
                    <a:pt x="2320" y="4166"/>
                  </a:lnTo>
                  <a:lnTo>
                    <a:pt x="23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2292746" y="3065032"/>
              <a:ext cx="60552" cy="104792"/>
            </a:xfrm>
            <a:custGeom>
              <a:avLst/>
              <a:gdLst/>
              <a:ahLst/>
              <a:cxnLst/>
              <a:rect l="l" t="t" r="r" b="b"/>
              <a:pathLst>
                <a:path w="2320" h="4015" extrusionOk="0">
                  <a:moveTo>
                    <a:pt x="0" y="0"/>
                  </a:moveTo>
                  <a:lnTo>
                    <a:pt x="0" y="1856"/>
                  </a:lnTo>
                  <a:lnTo>
                    <a:pt x="1160" y="4015"/>
                  </a:lnTo>
                  <a:lnTo>
                    <a:pt x="2320" y="1856"/>
                  </a:lnTo>
                  <a:lnTo>
                    <a:pt x="2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2292746" y="3113473"/>
              <a:ext cx="60552" cy="194889"/>
            </a:xfrm>
            <a:custGeom>
              <a:avLst/>
              <a:gdLst/>
              <a:ahLst/>
              <a:cxnLst/>
              <a:rect l="l" t="t" r="r" b="b"/>
              <a:pathLst>
                <a:path w="2320" h="7467" extrusionOk="0">
                  <a:moveTo>
                    <a:pt x="0" y="0"/>
                  </a:moveTo>
                  <a:lnTo>
                    <a:pt x="0" y="7467"/>
                  </a:lnTo>
                  <a:lnTo>
                    <a:pt x="2320" y="7467"/>
                  </a:lnTo>
                  <a:lnTo>
                    <a:pt x="2320"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2176079" y="2956299"/>
              <a:ext cx="92472" cy="92681"/>
            </a:xfrm>
            <a:custGeom>
              <a:avLst/>
              <a:gdLst/>
              <a:ahLst/>
              <a:cxnLst/>
              <a:rect l="l" t="t" r="r" b="b"/>
              <a:pathLst>
                <a:path w="3543" h="3551" extrusionOk="0">
                  <a:moveTo>
                    <a:pt x="1232" y="0"/>
                  </a:moveTo>
                  <a:lnTo>
                    <a:pt x="1" y="3551"/>
                  </a:lnTo>
                  <a:lnTo>
                    <a:pt x="3542" y="2311"/>
                  </a:lnTo>
                  <a:lnTo>
                    <a:pt x="35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2176079" y="3227791"/>
              <a:ext cx="92472" cy="141123"/>
            </a:xfrm>
            <a:custGeom>
              <a:avLst/>
              <a:gdLst/>
              <a:ahLst/>
              <a:cxnLst/>
              <a:rect l="l" t="t" r="r" b="b"/>
              <a:pathLst>
                <a:path w="3543" h="5407" extrusionOk="0">
                  <a:moveTo>
                    <a:pt x="1767" y="0"/>
                  </a:moveTo>
                  <a:lnTo>
                    <a:pt x="1" y="1231"/>
                  </a:lnTo>
                  <a:lnTo>
                    <a:pt x="1232" y="5406"/>
                  </a:lnTo>
                  <a:lnTo>
                    <a:pt x="2267" y="5406"/>
                  </a:lnTo>
                  <a:lnTo>
                    <a:pt x="3542" y="1231"/>
                  </a:lnTo>
                  <a:lnTo>
                    <a:pt x="1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2175844" y="3171441"/>
              <a:ext cx="92707" cy="88505"/>
            </a:xfrm>
            <a:custGeom>
              <a:avLst/>
              <a:gdLst/>
              <a:ahLst/>
              <a:cxnLst/>
              <a:rect l="l" t="t" r="r" b="b"/>
              <a:pathLst>
                <a:path w="3552" h="3391" extrusionOk="0">
                  <a:moveTo>
                    <a:pt x="1" y="0"/>
                  </a:moveTo>
                  <a:lnTo>
                    <a:pt x="1" y="3390"/>
                  </a:lnTo>
                  <a:lnTo>
                    <a:pt x="3551" y="3390"/>
                  </a:lnTo>
                  <a:lnTo>
                    <a:pt x="3551" y="154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2175844" y="3016590"/>
              <a:ext cx="92707" cy="195150"/>
            </a:xfrm>
            <a:custGeom>
              <a:avLst/>
              <a:gdLst/>
              <a:ahLst/>
              <a:cxnLst/>
              <a:rect l="l" t="t" r="r" b="b"/>
              <a:pathLst>
                <a:path w="3552" h="7477" extrusionOk="0">
                  <a:moveTo>
                    <a:pt x="1" y="1"/>
                  </a:moveTo>
                  <a:lnTo>
                    <a:pt x="1" y="7477"/>
                  </a:lnTo>
                  <a:lnTo>
                    <a:pt x="3551" y="7477"/>
                  </a:lnTo>
                  <a:lnTo>
                    <a:pt x="3551" y="1"/>
                  </a:ln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2147682" y="2956299"/>
              <a:ext cx="60552" cy="108759"/>
            </a:xfrm>
            <a:custGeom>
              <a:avLst/>
              <a:gdLst/>
              <a:ahLst/>
              <a:cxnLst/>
              <a:rect l="l" t="t" r="r" b="b"/>
              <a:pathLst>
                <a:path w="2320" h="4167" extrusionOk="0">
                  <a:moveTo>
                    <a:pt x="0" y="0"/>
                  </a:moveTo>
                  <a:lnTo>
                    <a:pt x="0" y="2311"/>
                  </a:lnTo>
                  <a:lnTo>
                    <a:pt x="1160" y="4166"/>
                  </a:lnTo>
                  <a:lnTo>
                    <a:pt x="2320" y="2311"/>
                  </a:lnTo>
                  <a:lnTo>
                    <a:pt x="23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2147682" y="3227791"/>
              <a:ext cx="60552" cy="141123"/>
            </a:xfrm>
            <a:custGeom>
              <a:avLst/>
              <a:gdLst/>
              <a:ahLst/>
              <a:cxnLst/>
              <a:rect l="l" t="t" r="r" b="b"/>
              <a:pathLst>
                <a:path w="2320" h="5407" extrusionOk="0">
                  <a:moveTo>
                    <a:pt x="1160" y="0"/>
                  </a:moveTo>
                  <a:lnTo>
                    <a:pt x="0" y="1231"/>
                  </a:lnTo>
                  <a:lnTo>
                    <a:pt x="1285" y="5406"/>
                  </a:lnTo>
                  <a:lnTo>
                    <a:pt x="2320" y="5406"/>
                  </a:lnTo>
                  <a:lnTo>
                    <a:pt x="2320" y="1231"/>
                  </a:lnTo>
                  <a:lnTo>
                    <a:pt x="11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2147682" y="3155364"/>
              <a:ext cx="60552" cy="104583"/>
            </a:xfrm>
            <a:custGeom>
              <a:avLst/>
              <a:gdLst/>
              <a:ahLst/>
              <a:cxnLst/>
              <a:rect l="l" t="t" r="r" b="b"/>
              <a:pathLst>
                <a:path w="2320" h="4007" extrusionOk="0">
                  <a:moveTo>
                    <a:pt x="1160" y="1"/>
                  </a:moveTo>
                  <a:lnTo>
                    <a:pt x="0" y="2160"/>
                  </a:lnTo>
                  <a:lnTo>
                    <a:pt x="0" y="4006"/>
                  </a:lnTo>
                  <a:lnTo>
                    <a:pt x="2320" y="4006"/>
                  </a:lnTo>
                  <a:lnTo>
                    <a:pt x="2320" y="216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2147682" y="3016590"/>
              <a:ext cx="60552" cy="195150"/>
            </a:xfrm>
            <a:custGeom>
              <a:avLst/>
              <a:gdLst/>
              <a:ahLst/>
              <a:cxnLst/>
              <a:rect l="l" t="t" r="r" b="b"/>
              <a:pathLst>
                <a:path w="2320" h="7477" extrusionOk="0">
                  <a:moveTo>
                    <a:pt x="0" y="1"/>
                  </a:moveTo>
                  <a:lnTo>
                    <a:pt x="0" y="7477"/>
                  </a:lnTo>
                  <a:lnTo>
                    <a:pt x="2320" y="7477"/>
                  </a:lnTo>
                  <a:lnTo>
                    <a:pt x="2320" y="1"/>
                  </a:ln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 name="Google Shape;2761;p74"/>
          <p:cNvGrpSpPr/>
          <p:nvPr/>
        </p:nvGrpSpPr>
        <p:grpSpPr>
          <a:xfrm>
            <a:off x="2676233" y="2956064"/>
            <a:ext cx="410971" cy="412850"/>
            <a:chOff x="2676233" y="2956064"/>
            <a:chExt cx="410971" cy="412850"/>
          </a:xfrm>
        </p:grpSpPr>
        <p:sp>
          <p:nvSpPr>
            <p:cNvPr id="2762" name="Google Shape;2762;p74"/>
            <p:cNvSpPr/>
            <p:nvPr/>
          </p:nvSpPr>
          <p:spPr>
            <a:xfrm>
              <a:off x="2986353" y="2956064"/>
              <a:ext cx="82006" cy="96648"/>
            </a:xfrm>
            <a:custGeom>
              <a:avLst/>
              <a:gdLst/>
              <a:ahLst/>
              <a:cxnLst/>
              <a:rect l="l" t="t" r="r" b="b"/>
              <a:pathLst>
                <a:path w="3142" h="3703" extrusionOk="0">
                  <a:moveTo>
                    <a:pt x="1544" y="0"/>
                  </a:moveTo>
                  <a:lnTo>
                    <a:pt x="1" y="3703"/>
                  </a:lnTo>
                  <a:lnTo>
                    <a:pt x="1" y="3703"/>
                  </a:lnTo>
                  <a:lnTo>
                    <a:pt x="3141" y="1856"/>
                  </a:lnTo>
                  <a:lnTo>
                    <a:pt x="2874" y="973"/>
                  </a:lnTo>
                  <a:cubicBezTo>
                    <a:pt x="2686" y="384"/>
                    <a:pt x="2169" y="0"/>
                    <a:pt x="1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2984970" y="2956064"/>
              <a:ext cx="41708" cy="96648"/>
            </a:xfrm>
            <a:custGeom>
              <a:avLst/>
              <a:gdLst/>
              <a:ahLst/>
              <a:cxnLst/>
              <a:rect l="l" t="t" r="r" b="b"/>
              <a:pathLst>
                <a:path w="1598" h="3703" extrusionOk="0">
                  <a:moveTo>
                    <a:pt x="1597" y="0"/>
                  </a:moveTo>
                  <a:cubicBezTo>
                    <a:pt x="982" y="0"/>
                    <a:pt x="464" y="384"/>
                    <a:pt x="277" y="973"/>
                  </a:cubicBezTo>
                  <a:lnTo>
                    <a:pt x="0" y="1856"/>
                  </a:lnTo>
                  <a:lnTo>
                    <a:pt x="1597" y="3703"/>
                  </a:lnTo>
                  <a:lnTo>
                    <a:pt x="15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2978445" y="3004715"/>
              <a:ext cx="108759" cy="108759"/>
            </a:xfrm>
            <a:custGeom>
              <a:avLst/>
              <a:gdLst/>
              <a:ahLst/>
              <a:cxnLst/>
              <a:rect l="l" t="t" r="r" b="b"/>
              <a:pathLst>
                <a:path w="4167" h="4167" extrusionOk="0">
                  <a:moveTo>
                    <a:pt x="1847" y="1"/>
                  </a:moveTo>
                  <a:lnTo>
                    <a:pt x="1" y="4167"/>
                  </a:lnTo>
                  <a:lnTo>
                    <a:pt x="4167" y="2320"/>
                  </a:lnTo>
                  <a:lnTo>
                    <a:pt x="3444"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2966335" y="3004715"/>
              <a:ext cx="60343" cy="108759"/>
            </a:xfrm>
            <a:custGeom>
              <a:avLst/>
              <a:gdLst/>
              <a:ahLst/>
              <a:cxnLst/>
              <a:rect l="l" t="t" r="r" b="b"/>
              <a:pathLst>
                <a:path w="2312" h="4167" extrusionOk="0">
                  <a:moveTo>
                    <a:pt x="714" y="1"/>
                  </a:moveTo>
                  <a:lnTo>
                    <a:pt x="1" y="2320"/>
                  </a:lnTo>
                  <a:lnTo>
                    <a:pt x="2311" y="4167"/>
                  </a:lnTo>
                  <a:lnTo>
                    <a:pt x="2311"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2978445" y="3065267"/>
              <a:ext cx="108759" cy="303647"/>
            </a:xfrm>
            <a:custGeom>
              <a:avLst/>
              <a:gdLst/>
              <a:ahLst/>
              <a:cxnLst/>
              <a:rect l="l" t="t" r="r" b="b"/>
              <a:pathLst>
                <a:path w="4167" h="11634" extrusionOk="0">
                  <a:moveTo>
                    <a:pt x="1847" y="0"/>
                  </a:moveTo>
                  <a:lnTo>
                    <a:pt x="1" y="5817"/>
                  </a:lnTo>
                  <a:lnTo>
                    <a:pt x="1847" y="11633"/>
                  </a:lnTo>
                  <a:lnTo>
                    <a:pt x="4167" y="11633"/>
                  </a:lnTo>
                  <a:lnTo>
                    <a:pt x="4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2966335" y="3065267"/>
              <a:ext cx="60343" cy="303647"/>
            </a:xfrm>
            <a:custGeom>
              <a:avLst/>
              <a:gdLst/>
              <a:ahLst/>
              <a:cxnLst/>
              <a:rect l="l" t="t" r="r" b="b"/>
              <a:pathLst>
                <a:path w="2312" h="11634" extrusionOk="0">
                  <a:moveTo>
                    <a:pt x="1" y="0"/>
                  </a:moveTo>
                  <a:lnTo>
                    <a:pt x="1" y="11633"/>
                  </a:lnTo>
                  <a:lnTo>
                    <a:pt x="2311" y="11633"/>
                  </a:lnTo>
                  <a:lnTo>
                    <a:pt x="2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2696252" y="2956064"/>
              <a:ext cx="82215" cy="96648"/>
            </a:xfrm>
            <a:custGeom>
              <a:avLst/>
              <a:gdLst/>
              <a:ahLst/>
              <a:cxnLst/>
              <a:rect l="l" t="t" r="r" b="b"/>
              <a:pathLst>
                <a:path w="3150" h="3703" extrusionOk="0">
                  <a:moveTo>
                    <a:pt x="1544" y="0"/>
                  </a:moveTo>
                  <a:lnTo>
                    <a:pt x="0" y="3703"/>
                  </a:lnTo>
                  <a:lnTo>
                    <a:pt x="3149" y="1856"/>
                  </a:lnTo>
                  <a:lnTo>
                    <a:pt x="2873" y="973"/>
                  </a:lnTo>
                  <a:cubicBezTo>
                    <a:pt x="2686" y="384"/>
                    <a:pt x="2168" y="0"/>
                    <a:pt x="15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2694842" y="2956064"/>
              <a:ext cx="41708" cy="96648"/>
            </a:xfrm>
            <a:custGeom>
              <a:avLst/>
              <a:gdLst/>
              <a:ahLst/>
              <a:cxnLst/>
              <a:rect l="l" t="t" r="r" b="b"/>
              <a:pathLst>
                <a:path w="1598" h="3703" extrusionOk="0">
                  <a:moveTo>
                    <a:pt x="1598" y="0"/>
                  </a:moveTo>
                  <a:cubicBezTo>
                    <a:pt x="982" y="0"/>
                    <a:pt x="465" y="384"/>
                    <a:pt x="277" y="973"/>
                  </a:cubicBezTo>
                  <a:lnTo>
                    <a:pt x="1" y="1856"/>
                  </a:lnTo>
                  <a:lnTo>
                    <a:pt x="1598" y="3703"/>
                  </a:lnTo>
                  <a:cubicBezTo>
                    <a:pt x="1598" y="3703"/>
                    <a:pt x="1598" y="0"/>
                    <a:pt x="1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2688343" y="3004715"/>
              <a:ext cx="108759" cy="108759"/>
            </a:xfrm>
            <a:custGeom>
              <a:avLst/>
              <a:gdLst/>
              <a:ahLst/>
              <a:cxnLst/>
              <a:rect l="l" t="t" r="r" b="b"/>
              <a:pathLst>
                <a:path w="4167" h="4167" extrusionOk="0">
                  <a:moveTo>
                    <a:pt x="1847" y="1"/>
                  </a:moveTo>
                  <a:lnTo>
                    <a:pt x="0" y="4167"/>
                  </a:lnTo>
                  <a:lnTo>
                    <a:pt x="4166" y="2320"/>
                  </a:lnTo>
                  <a:lnTo>
                    <a:pt x="3452"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2676233" y="3004715"/>
              <a:ext cx="60317" cy="108759"/>
            </a:xfrm>
            <a:custGeom>
              <a:avLst/>
              <a:gdLst/>
              <a:ahLst/>
              <a:cxnLst/>
              <a:rect l="l" t="t" r="r" b="b"/>
              <a:pathLst>
                <a:path w="2311" h="4167" extrusionOk="0">
                  <a:moveTo>
                    <a:pt x="714" y="1"/>
                  </a:moveTo>
                  <a:lnTo>
                    <a:pt x="0" y="2320"/>
                  </a:lnTo>
                  <a:lnTo>
                    <a:pt x="2311" y="4167"/>
                  </a:lnTo>
                  <a:lnTo>
                    <a:pt x="2311"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2688343" y="3065267"/>
              <a:ext cx="108759" cy="303647"/>
            </a:xfrm>
            <a:custGeom>
              <a:avLst/>
              <a:gdLst/>
              <a:ahLst/>
              <a:cxnLst/>
              <a:rect l="l" t="t" r="r" b="b"/>
              <a:pathLst>
                <a:path w="4167" h="11634" extrusionOk="0">
                  <a:moveTo>
                    <a:pt x="1847" y="0"/>
                  </a:moveTo>
                  <a:lnTo>
                    <a:pt x="0" y="5817"/>
                  </a:lnTo>
                  <a:lnTo>
                    <a:pt x="1847" y="11633"/>
                  </a:lnTo>
                  <a:lnTo>
                    <a:pt x="4166" y="11633"/>
                  </a:lnTo>
                  <a:lnTo>
                    <a:pt x="4166"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2676233" y="3065267"/>
              <a:ext cx="60317" cy="303647"/>
            </a:xfrm>
            <a:custGeom>
              <a:avLst/>
              <a:gdLst/>
              <a:ahLst/>
              <a:cxnLst/>
              <a:rect l="l" t="t" r="r" b="b"/>
              <a:pathLst>
                <a:path w="2311" h="11634" extrusionOk="0">
                  <a:moveTo>
                    <a:pt x="0" y="0"/>
                  </a:moveTo>
                  <a:lnTo>
                    <a:pt x="0" y="11633"/>
                  </a:lnTo>
                  <a:lnTo>
                    <a:pt x="2311" y="11633"/>
                  </a:lnTo>
                  <a:lnTo>
                    <a:pt x="2311"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2841316" y="3271796"/>
              <a:ext cx="81980" cy="96883"/>
            </a:xfrm>
            <a:custGeom>
              <a:avLst/>
              <a:gdLst/>
              <a:ahLst/>
              <a:cxnLst/>
              <a:rect l="l" t="t" r="r" b="b"/>
              <a:pathLst>
                <a:path w="3141" h="3712" extrusionOk="0">
                  <a:moveTo>
                    <a:pt x="0" y="0"/>
                  </a:moveTo>
                  <a:lnTo>
                    <a:pt x="1543" y="3711"/>
                  </a:lnTo>
                  <a:cubicBezTo>
                    <a:pt x="2168" y="3711"/>
                    <a:pt x="2685" y="3328"/>
                    <a:pt x="2873" y="2739"/>
                  </a:cubicBezTo>
                  <a:lnTo>
                    <a:pt x="3140" y="185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2839906" y="3271796"/>
              <a:ext cx="41708" cy="96883"/>
            </a:xfrm>
            <a:custGeom>
              <a:avLst/>
              <a:gdLst/>
              <a:ahLst/>
              <a:cxnLst/>
              <a:rect l="l" t="t" r="r" b="b"/>
              <a:pathLst>
                <a:path w="1598" h="3712" extrusionOk="0">
                  <a:moveTo>
                    <a:pt x="1597" y="0"/>
                  </a:moveTo>
                  <a:lnTo>
                    <a:pt x="1" y="1856"/>
                  </a:lnTo>
                  <a:lnTo>
                    <a:pt x="277" y="2739"/>
                  </a:lnTo>
                  <a:cubicBezTo>
                    <a:pt x="465" y="3328"/>
                    <a:pt x="982" y="3711"/>
                    <a:pt x="1597" y="3711"/>
                  </a:cubicBezTo>
                  <a:lnTo>
                    <a:pt x="1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2833381" y="3211949"/>
              <a:ext cx="108759" cy="108759"/>
            </a:xfrm>
            <a:custGeom>
              <a:avLst/>
              <a:gdLst/>
              <a:ahLst/>
              <a:cxnLst/>
              <a:rect l="l" t="t" r="r" b="b"/>
              <a:pathLst>
                <a:path w="4167" h="4167" extrusionOk="0">
                  <a:moveTo>
                    <a:pt x="1" y="1"/>
                  </a:moveTo>
                  <a:lnTo>
                    <a:pt x="1847" y="4167"/>
                  </a:lnTo>
                  <a:lnTo>
                    <a:pt x="3444" y="4167"/>
                  </a:lnTo>
                  <a:lnTo>
                    <a:pt x="4167" y="1847"/>
                  </a:lnTo>
                  <a:lnTo>
                    <a:pt x="1"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2821271" y="3211949"/>
              <a:ext cx="60343" cy="108759"/>
            </a:xfrm>
            <a:custGeom>
              <a:avLst/>
              <a:gdLst/>
              <a:ahLst/>
              <a:cxnLst/>
              <a:rect l="l" t="t" r="r" b="b"/>
              <a:pathLst>
                <a:path w="2312" h="4167" extrusionOk="0">
                  <a:moveTo>
                    <a:pt x="2311" y="1"/>
                  </a:moveTo>
                  <a:lnTo>
                    <a:pt x="1" y="1847"/>
                  </a:lnTo>
                  <a:lnTo>
                    <a:pt x="715" y="4167"/>
                  </a:lnTo>
                  <a:lnTo>
                    <a:pt x="2311" y="4167"/>
                  </a:lnTo>
                  <a:lnTo>
                    <a:pt x="2311" y="1"/>
                  </a:lnTo>
                  <a:close/>
                </a:path>
              </a:pathLst>
            </a:custGeom>
            <a:solidFill>
              <a:srgbClr val="FBD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2833381" y="2956534"/>
              <a:ext cx="108759" cy="303647"/>
            </a:xfrm>
            <a:custGeom>
              <a:avLst/>
              <a:gdLst/>
              <a:ahLst/>
              <a:cxnLst/>
              <a:rect l="l" t="t" r="r" b="b"/>
              <a:pathLst>
                <a:path w="4167" h="11634" extrusionOk="0">
                  <a:moveTo>
                    <a:pt x="1847" y="0"/>
                  </a:moveTo>
                  <a:lnTo>
                    <a:pt x="1" y="5817"/>
                  </a:lnTo>
                  <a:lnTo>
                    <a:pt x="1847" y="11633"/>
                  </a:lnTo>
                  <a:lnTo>
                    <a:pt x="4167" y="11633"/>
                  </a:lnTo>
                  <a:lnTo>
                    <a:pt x="4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2821271" y="2956534"/>
              <a:ext cx="60343" cy="303647"/>
            </a:xfrm>
            <a:custGeom>
              <a:avLst/>
              <a:gdLst/>
              <a:ahLst/>
              <a:cxnLst/>
              <a:rect l="l" t="t" r="r" b="b"/>
              <a:pathLst>
                <a:path w="2312" h="11634" extrusionOk="0">
                  <a:moveTo>
                    <a:pt x="1" y="0"/>
                  </a:moveTo>
                  <a:lnTo>
                    <a:pt x="1" y="11633"/>
                  </a:lnTo>
                  <a:lnTo>
                    <a:pt x="2311" y="11633"/>
                  </a:lnTo>
                  <a:lnTo>
                    <a:pt x="23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74"/>
          <p:cNvGrpSpPr/>
          <p:nvPr/>
        </p:nvGrpSpPr>
        <p:grpSpPr>
          <a:xfrm>
            <a:off x="3349587" y="2956299"/>
            <a:ext cx="410997" cy="412615"/>
            <a:chOff x="3349587" y="2956299"/>
            <a:chExt cx="410997" cy="412615"/>
          </a:xfrm>
        </p:grpSpPr>
        <p:sp>
          <p:nvSpPr>
            <p:cNvPr id="2781" name="Google Shape;2781;p74"/>
            <p:cNvSpPr/>
            <p:nvPr/>
          </p:nvSpPr>
          <p:spPr>
            <a:xfrm>
              <a:off x="3692097" y="3276207"/>
              <a:ext cx="68486" cy="92707"/>
            </a:xfrm>
            <a:custGeom>
              <a:avLst/>
              <a:gdLst/>
              <a:ahLst/>
              <a:cxnLst/>
              <a:rect l="l" t="t" r="r" b="b"/>
              <a:pathLst>
                <a:path w="2624" h="3552" extrusionOk="0">
                  <a:moveTo>
                    <a:pt x="1" y="1"/>
                  </a:moveTo>
                  <a:lnTo>
                    <a:pt x="1473" y="3551"/>
                  </a:lnTo>
                  <a:lnTo>
                    <a:pt x="2623" y="3551"/>
                  </a:lnTo>
                  <a:lnTo>
                    <a:pt x="2623" y="1232"/>
                  </a:lnTo>
                  <a:lnTo>
                    <a:pt x="1" y="1"/>
                  </a:ln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3668346" y="3276207"/>
              <a:ext cx="62431" cy="92707"/>
            </a:xfrm>
            <a:custGeom>
              <a:avLst/>
              <a:gdLst/>
              <a:ahLst/>
              <a:cxnLst/>
              <a:rect l="l" t="t" r="r" b="b"/>
              <a:pathLst>
                <a:path w="2392" h="3552" extrusionOk="0">
                  <a:moveTo>
                    <a:pt x="1" y="1"/>
                  </a:moveTo>
                  <a:lnTo>
                    <a:pt x="1232" y="3551"/>
                  </a:lnTo>
                  <a:lnTo>
                    <a:pt x="2392" y="3551"/>
                  </a:lnTo>
                  <a:lnTo>
                    <a:pt x="2392" y="1"/>
                  </a:ln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3667876" y="2956299"/>
              <a:ext cx="69896" cy="92681"/>
            </a:xfrm>
            <a:custGeom>
              <a:avLst/>
              <a:gdLst/>
              <a:ahLst/>
              <a:cxnLst/>
              <a:rect l="l" t="t" r="r" b="b"/>
              <a:pathLst>
                <a:path w="2678" h="3551" extrusionOk="0">
                  <a:moveTo>
                    <a:pt x="1241" y="0"/>
                  </a:moveTo>
                  <a:lnTo>
                    <a:pt x="1" y="3551"/>
                  </a:lnTo>
                  <a:lnTo>
                    <a:pt x="2677" y="2311"/>
                  </a:lnTo>
                  <a:lnTo>
                    <a:pt x="2624" y="2311"/>
                  </a:lnTo>
                  <a:lnTo>
                    <a:pt x="2624" y="1392"/>
                  </a:lnTo>
                  <a:cubicBezTo>
                    <a:pt x="2624" y="625"/>
                    <a:pt x="2008" y="0"/>
                    <a:pt x="1241" y="0"/>
                  </a:cubicBez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3663935" y="2956299"/>
              <a:ext cx="36331" cy="92681"/>
            </a:xfrm>
            <a:custGeom>
              <a:avLst/>
              <a:gdLst/>
              <a:ahLst/>
              <a:cxnLst/>
              <a:rect l="l" t="t" r="r" b="b"/>
              <a:pathLst>
                <a:path w="1392" h="3551" extrusionOk="0">
                  <a:moveTo>
                    <a:pt x="1392" y="0"/>
                  </a:moveTo>
                  <a:cubicBezTo>
                    <a:pt x="625" y="0"/>
                    <a:pt x="0" y="625"/>
                    <a:pt x="0" y="1392"/>
                  </a:cubicBezTo>
                  <a:lnTo>
                    <a:pt x="0" y="2311"/>
                  </a:lnTo>
                  <a:lnTo>
                    <a:pt x="1392" y="3551"/>
                  </a:lnTo>
                  <a:lnTo>
                    <a:pt x="1392" y="0"/>
                  </a:ln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3639715" y="3276207"/>
              <a:ext cx="60552" cy="92707"/>
            </a:xfrm>
            <a:custGeom>
              <a:avLst/>
              <a:gdLst/>
              <a:ahLst/>
              <a:cxnLst/>
              <a:rect l="l" t="t" r="r" b="b"/>
              <a:pathLst>
                <a:path w="2320" h="3552" extrusionOk="0">
                  <a:moveTo>
                    <a:pt x="2320" y="1"/>
                  </a:moveTo>
                  <a:lnTo>
                    <a:pt x="0" y="1232"/>
                  </a:lnTo>
                  <a:lnTo>
                    <a:pt x="0" y="3551"/>
                  </a:lnTo>
                  <a:lnTo>
                    <a:pt x="1160" y="3551"/>
                  </a:lnTo>
                  <a:lnTo>
                    <a:pt x="2320" y="1"/>
                  </a:ln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3669521" y="3276207"/>
              <a:ext cx="30746" cy="92707"/>
            </a:xfrm>
            <a:custGeom>
              <a:avLst/>
              <a:gdLst/>
              <a:ahLst/>
              <a:cxnLst/>
              <a:rect l="l" t="t" r="r" b="b"/>
              <a:pathLst>
                <a:path w="1178" h="3552" extrusionOk="0">
                  <a:moveTo>
                    <a:pt x="0" y="1"/>
                  </a:moveTo>
                  <a:lnTo>
                    <a:pt x="0" y="3551"/>
                  </a:lnTo>
                  <a:lnTo>
                    <a:pt x="1178" y="3551"/>
                  </a:lnTo>
                  <a:lnTo>
                    <a:pt x="1178" y="1"/>
                  </a:lnTo>
                  <a:close/>
                </a:path>
              </a:pathLst>
            </a:custGeom>
            <a:solidFill>
              <a:srgbClr val="019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3651825" y="3016590"/>
              <a:ext cx="108759" cy="96883"/>
            </a:xfrm>
            <a:custGeom>
              <a:avLst/>
              <a:gdLst/>
              <a:ahLst/>
              <a:cxnLst/>
              <a:rect l="l" t="t" r="r" b="b"/>
              <a:pathLst>
                <a:path w="4167" h="3712" extrusionOk="0">
                  <a:moveTo>
                    <a:pt x="1856" y="1"/>
                  </a:moveTo>
                  <a:lnTo>
                    <a:pt x="0" y="3712"/>
                  </a:lnTo>
                  <a:lnTo>
                    <a:pt x="4166" y="1856"/>
                  </a:lnTo>
                  <a:lnTo>
                    <a:pt x="3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3639715" y="3016590"/>
              <a:ext cx="60552" cy="96883"/>
            </a:xfrm>
            <a:custGeom>
              <a:avLst/>
              <a:gdLst/>
              <a:ahLst/>
              <a:cxnLst/>
              <a:rect l="l" t="t" r="r" b="b"/>
              <a:pathLst>
                <a:path w="2320" h="3712" extrusionOk="0">
                  <a:moveTo>
                    <a:pt x="928" y="1"/>
                  </a:moveTo>
                  <a:lnTo>
                    <a:pt x="0" y="1856"/>
                  </a:lnTo>
                  <a:lnTo>
                    <a:pt x="2320" y="3712"/>
                  </a:lnTo>
                  <a:lnTo>
                    <a:pt x="23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3651825" y="3065032"/>
              <a:ext cx="108759" cy="96648"/>
            </a:xfrm>
            <a:custGeom>
              <a:avLst/>
              <a:gdLst/>
              <a:ahLst/>
              <a:cxnLst/>
              <a:rect l="l" t="t" r="r" b="b"/>
              <a:pathLst>
                <a:path w="4167" h="3703" extrusionOk="0">
                  <a:moveTo>
                    <a:pt x="1856" y="0"/>
                  </a:moveTo>
                  <a:lnTo>
                    <a:pt x="0" y="3703"/>
                  </a:lnTo>
                  <a:lnTo>
                    <a:pt x="4166" y="1856"/>
                  </a:lnTo>
                  <a:lnTo>
                    <a:pt x="4166"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3639715" y="3065032"/>
              <a:ext cx="60552" cy="96648"/>
            </a:xfrm>
            <a:custGeom>
              <a:avLst/>
              <a:gdLst/>
              <a:ahLst/>
              <a:cxnLst/>
              <a:rect l="l" t="t" r="r" b="b"/>
              <a:pathLst>
                <a:path w="2320" h="3703" extrusionOk="0">
                  <a:moveTo>
                    <a:pt x="0" y="0"/>
                  </a:moveTo>
                  <a:lnTo>
                    <a:pt x="0" y="1856"/>
                  </a:lnTo>
                  <a:lnTo>
                    <a:pt x="2320" y="3703"/>
                  </a:lnTo>
                  <a:lnTo>
                    <a:pt x="2320" y="0"/>
                  </a:ln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3651825" y="3113473"/>
              <a:ext cx="108759" cy="194889"/>
            </a:xfrm>
            <a:custGeom>
              <a:avLst/>
              <a:gdLst/>
              <a:ahLst/>
              <a:cxnLst/>
              <a:rect l="l" t="t" r="r" b="b"/>
              <a:pathLst>
                <a:path w="4167" h="7467" extrusionOk="0">
                  <a:moveTo>
                    <a:pt x="1856" y="0"/>
                  </a:moveTo>
                  <a:lnTo>
                    <a:pt x="0" y="3729"/>
                  </a:lnTo>
                  <a:lnTo>
                    <a:pt x="1856" y="7467"/>
                  </a:lnTo>
                  <a:lnTo>
                    <a:pt x="4166" y="7467"/>
                  </a:lnTo>
                  <a:lnTo>
                    <a:pt x="4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3639715" y="3113473"/>
              <a:ext cx="60552" cy="194889"/>
            </a:xfrm>
            <a:custGeom>
              <a:avLst/>
              <a:gdLst/>
              <a:ahLst/>
              <a:cxnLst/>
              <a:rect l="l" t="t" r="r" b="b"/>
              <a:pathLst>
                <a:path w="2320" h="7467" extrusionOk="0">
                  <a:moveTo>
                    <a:pt x="0" y="0"/>
                  </a:moveTo>
                  <a:lnTo>
                    <a:pt x="0" y="7467"/>
                  </a:lnTo>
                  <a:lnTo>
                    <a:pt x="2320" y="7467"/>
                  </a:lnTo>
                  <a:lnTo>
                    <a:pt x="23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3401996" y="3276207"/>
              <a:ext cx="68695" cy="92707"/>
            </a:xfrm>
            <a:custGeom>
              <a:avLst/>
              <a:gdLst/>
              <a:ahLst/>
              <a:cxnLst/>
              <a:rect l="l" t="t" r="r" b="b"/>
              <a:pathLst>
                <a:path w="2632" h="3552" extrusionOk="0">
                  <a:moveTo>
                    <a:pt x="0" y="1"/>
                  </a:moveTo>
                  <a:lnTo>
                    <a:pt x="1472" y="3551"/>
                  </a:lnTo>
                  <a:lnTo>
                    <a:pt x="2632" y="3551"/>
                  </a:lnTo>
                  <a:lnTo>
                    <a:pt x="2632" y="123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3378245" y="3276207"/>
              <a:ext cx="62640" cy="92707"/>
            </a:xfrm>
            <a:custGeom>
              <a:avLst/>
              <a:gdLst/>
              <a:ahLst/>
              <a:cxnLst/>
              <a:rect l="l" t="t" r="r" b="b"/>
              <a:pathLst>
                <a:path w="2400" h="3552" extrusionOk="0">
                  <a:moveTo>
                    <a:pt x="0" y="1"/>
                  </a:moveTo>
                  <a:lnTo>
                    <a:pt x="1240" y="3551"/>
                  </a:lnTo>
                  <a:lnTo>
                    <a:pt x="2400" y="3551"/>
                  </a:lnTo>
                  <a:lnTo>
                    <a:pt x="24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3378010" y="2956299"/>
              <a:ext cx="69870" cy="92681"/>
            </a:xfrm>
            <a:custGeom>
              <a:avLst/>
              <a:gdLst/>
              <a:ahLst/>
              <a:cxnLst/>
              <a:rect l="l" t="t" r="r" b="b"/>
              <a:pathLst>
                <a:path w="2677" h="3551" extrusionOk="0">
                  <a:moveTo>
                    <a:pt x="1231" y="0"/>
                  </a:moveTo>
                  <a:lnTo>
                    <a:pt x="0" y="3551"/>
                  </a:lnTo>
                  <a:lnTo>
                    <a:pt x="2676" y="2311"/>
                  </a:lnTo>
                  <a:lnTo>
                    <a:pt x="2623" y="2311"/>
                  </a:lnTo>
                  <a:lnTo>
                    <a:pt x="2623" y="1392"/>
                  </a:lnTo>
                  <a:cubicBezTo>
                    <a:pt x="2623" y="625"/>
                    <a:pt x="1998" y="0"/>
                    <a:pt x="1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3373808" y="2956299"/>
              <a:ext cx="36357" cy="92681"/>
            </a:xfrm>
            <a:custGeom>
              <a:avLst/>
              <a:gdLst/>
              <a:ahLst/>
              <a:cxnLst/>
              <a:rect l="l" t="t" r="r" b="b"/>
              <a:pathLst>
                <a:path w="1393" h="3551" extrusionOk="0">
                  <a:moveTo>
                    <a:pt x="1392" y="0"/>
                  </a:moveTo>
                  <a:cubicBezTo>
                    <a:pt x="625" y="0"/>
                    <a:pt x="1" y="625"/>
                    <a:pt x="1" y="1392"/>
                  </a:cubicBezTo>
                  <a:lnTo>
                    <a:pt x="1" y="2311"/>
                  </a:lnTo>
                  <a:lnTo>
                    <a:pt x="1392" y="3551"/>
                  </a:lnTo>
                  <a:lnTo>
                    <a:pt x="13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3349587" y="3276207"/>
              <a:ext cx="60578" cy="92707"/>
            </a:xfrm>
            <a:custGeom>
              <a:avLst/>
              <a:gdLst/>
              <a:ahLst/>
              <a:cxnLst/>
              <a:rect l="l" t="t" r="r" b="b"/>
              <a:pathLst>
                <a:path w="2321" h="3552" extrusionOk="0">
                  <a:moveTo>
                    <a:pt x="2320" y="1"/>
                  </a:moveTo>
                  <a:lnTo>
                    <a:pt x="1" y="1232"/>
                  </a:lnTo>
                  <a:lnTo>
                    <a:pt x="1" y="3551"/>
                  </a:lnTo>
                  <a:lnTo>
                    <a:pt x="1161" y="3551"/>
                  </a:lnTo>
                  <a:lnTo>
                    <a:pt x="23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3379628" y="3276207"/>
              <a:ext cx="30537" cy="92707"/>
            </a:xfrm>
            <a:custGeom>
              <a:avLst/>
              <a:gdLst/>
              <a:ahLst/>
              <a:cxnLst/>
              <a:rect l="l" t="t" r="r" b="b"/>
              <a:pathLst>
                <a:path w="1170" h="3552" extrusionOk="0">
                  <a:moveTo>
                    <a:pt x="1" y="1"/>
                  </a:moveTo>
                  <a:lnTo>
                    <a:pt x="1" y="3551"/>
                  </a:lnTo>
                  <a:lnTo>
                    <a:pt x="1169" y="3551"/>
                  </a:lnTo>
                  <a:lnTo>
                    <a:pt x="1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3361697" y="3016590"/>
              <a:ext cx="108994" cy="96883"/>
            </a:xfrm>
            <a:custGeom>
              <a:avLst/>
              <a:gdLst/>
              <a:ahLst/>
              <a:cxnLst/>
              <a:rect l="l" t="t" r="r" b="b"/>
              <a:pathLst>
                <a:path w="4176" h="3712" extrusionOk="0">
                  <a:moveTo>
                    <a:pt x="1856" y="1"/>
                  </a:moveTo>
                  <a:lnTo>
                    <a:pt x="1" y="3712"/>
                  </a:lnTo>
                  <a:lnTo>
                    <a:pt x="4176" y="1856"/>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3349587" y="3016590"/>
              <a:ext cx="60578" cy="96883"/>
            </a:xfrm>
            <a:custGeom>
              <a:avLst/>
              <a:gdLst/>
              <a:ahLst/>
              <a:cxnLst/>
              <a:rect l="l" t="t" r="r" b="b"/>
              <a:pathLst>
                <a:path w="2321" h="3712" extrusionOk="0">
                  <a:moveTo>
                    <a:pt x="929" y="1"/>
                  </a:moveTo>
                  <a:lnTo>
                    <a:pt x="1" y="1856"/>
                  </a:lnTo>
                  <a:lnTo>
                    <a:pt x="2320" y="3712"/>
                  </a:lnTo>
                  <a:lnTo>
                    <a:pt x="23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3361697" y="3065032"/>
              <a:ext cx="108994" cy="96648"/>
            </a:xfrm>
            <a:custGeom>
              <a:avLst/>
              <a:gdLst/>
              <a:ahLst/>
              <a:cxnLst/>
              <a:rect l="l" t="t" r="r" b="b"/>
              <a:pathLst>
                <a:path w="4176" h="3703" extrusionOk="0">
                  <a:moveTo>
                    <a:pt x="1856" y="0"/>
                  </a:moveTo>
                  <a:lnTo>
                    <a:pt x="1" y="3703"/>
                  </a:lnTo>
                  <a:lnTo>
                    <a:pt x="1" y="3703"/>
                  </a:lnTo>
                  <a:lnTo>
                    <a:pt x="4176" y="1856"/>
                  </a:lnTo>
                  <a:lnTo>
                    <a:pt x="4176"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3349587" y="3065032"/>
              <a:ext cx="60578" cy="96648"/>
            </a:xfrm>
            <a:custGeom>
              <a:avLst/>
              <a:gdLst/>
              <a:ahLst/>
              <a:cxnLst/>
              <a:rect l="l" t="t" r="r" b="b"/>
              <a:pathLst>
                <a:path w="2321" h="3703" extrusionOk="0">
                  <a:moveTo>
                    <a:pt x="1" y="0"/>
                  </a:moveTo>
                  <a:lnTo>
                    <a:pt x="1" y="1856"/>
                  </a:lnTo>
                  <a:lnTo>
                    <a:pt x="2320" y="3703"/>
                  </a:lnTo>
                  <a:lnTo>
                    <a:pt x="2320" y="0"/>
                  </a:lnTo>
                  <a:close/>
                </a:path>
              </a:pathLst>
            </a:custGeom>
            <a:solidFill>
              <a:srgbClr val="FFE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3361697" y="3113473"/>
              <a:ext cx="108994" cy="194889"/>
            </a:xfrm>
            <a:custGeom>
              <a:avLst/>
              <a:gdLst/>
              <a:ahLst/>
              <a:cxnLst/>
              <a:rect l="l" t="t" r="r" b="b"/>
              <a:pathLst>
                <a:path w="4176" h="7467" extrusionOk="0">
                  <a:moveTo>
                    <a:pt x="1856" y="0"/>
                  </a:moveTo>
                  <a:lnTo>
                    <a:pt x="1" y="3729"/>
                  </a:lnTo>
                  <a:lnTo>
                    <a:pt x="1856" y="7467"/>
                  </a:lnTo>
                  <a:lnTo>
                    <a:pt x="4176" y="7467"/>
                  </a:lnTo>
                  <a:lnTo>
                    <a:pt x="4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3349587" y="3113473"/>
              <a:ext cx="60578" cy="194889"/>
            </a:xfrm>
            <a:custGeom>
              <a:avLst/>
              <a:gdLst/>
              <a:ahLst/>
              <a:cxnLst/>
              <a:rect l="l" t="t" r="r" b="b"/>
              <a:pathLst>
                <a:path w="2321" h="7467" extrusionOk="0">
                  <a:moveTo>
                    <a:pt x="1" y="0"/>
                  </a:moveTo>
                  <a:lnTo>
                    <a:pt x="1" y="7467"/>
                  </a:lnTo>
                  <a:lnTo>
                    <a:pt x="2320" y="7467"/>
                  </a:lnTo>
                  <a:lnTo>
                    <a:pt x="23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3547033" y="2956299"/>
              <a:ext cx="68486" cy="92681"/>
            </a:xfrm>
            <a:custGeom>
              <a:avLst/>
              <a:gdLst/>
              <a:ahLst/>
              <a:cxnLst/>
              <a:rect l="l" t="t" r="r" b="b"/>
              <a:pathLst>
                <a:path w="2624" h="3551" extrusionOk="0">
                  <a:moveTo>
                    <a:pt x="1473" y="0"/>
                  </a:moveTo>
                  <a:lnTo>
                    <a:pt x="1" y="3551"/>
                  </a:lnTo>
                  <a:lnTo>
                    <a:pt x="2624" y="2311"/>
                  </a:lnTo>
                  <a:lnTo>
                    <a:pt x="2624"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3523282" y="2956299"/>
              <a:ext cx="62431" cy="92681"/>
            </a:xfrm>
            <a:custGeom>
              <a:avLst/>
              <a:gdLst/>
              <a:ahLst/>
              <a:cxnLst/>
              <a:rect l="l" t="t" r="r" b="b"/>
              <a:pathLst>
                <a:path w="2392" h="3551" extrusionOk="0">
                  <a:moveTo>
                    <a:pt x="1241" y="0"/>
                  </a:moveTo>
                  <a:lnTo>
                    <a:pt x="1" y="3551"/>
                  </a:lnTo>
                  <a:lnTo>
                    <a:pt x="2392" y="3551"/>
                  </a:lnTo>
                  <a:lnTo>
                    <a:pt x="2392"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3522839" y="3276207"/>
              <a:ext cx="69870" cy="92707"/>
            </a:xfrm>
            <a:custGeom>
              <a:avLst/>
              <a:gdLst/>
              <a:ahLst/>
              <a:cxnLst/>
              <a:rect l="l" t="t" r="r" b="b"/>
              <a:pathLst>
                <a:path w="2677" h="3552" extrusionOk="0">
                  <a:moveTo>
                    <a:pt x="0" y="1"/>
                  </a:moveTo>
                  <a:lnTo>
                    <a:pt x="1240" y="3551"/>
                  </a:lnTo>
                  <a:cubicBezTo>
                    <a:pt x="2007" y="3551"/>
                    <a:pt x="2632" y="2927"/>
                    <a:pt x="2632" y="2160"/>
                  </a:cubicBezTo>
                  <a:lnTo>
                    <a:pt x="2632" y="1232"/>
                  </a:lnTo>
                  <a:lnTo>
                    <a:pt x="2676" y="1232"/>
                  </a:lnTo>
                  <a:lnTo>
                    <a:pt x="0" y="1"/>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3518872" y="3276207"/>
              <a:ext cx="36357" cy="92707"/>
            </a:xfrm>
            <a:custGeom>
              <a:avLst/>
              <a:gdLst/>
              <a:ahLst/>
              <a:cxnLst/>
              <a:rect l="l" t="t" r="r" b="b"/>
              <a:pathLst>
                <a:path w="1393" h="3552" extrusionOk="0">
                  <a:moveTo>
                    <a:pt x="1392" y="1"/>
                  </a:moveTo>
                  <a:lnTo>
                    <a:pt x="0" y="1232"/>
                  </a:lnTo>
                  <a:lnTo>
                    <a:pt x="0" y="2160"/>
                  </a:lnTo>
                  <a:cubicBezTo>
                    <a:pt x="0" y="2927"/>
                    <a:pt x="625" y="3551"/>
                    <a:pt x="1392" y="3551"/>
                  </a:cubicBezTo>
                  <a:lnTo>
                    <a:pt x="1392" y="1"/>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3494651" y="2956299"/>
              <a:ext cx="60578" cy="92681"/>
            </a:xfrm>
            <a:custGeom>
              <a:avLst/>
              <a:gdLst/>
              <a:ahLst/>
              <a:cxnLst/>
              <a:rect l="l" t="t" r="r" b="b"/>
              <a:pathLst>
                <a:path w="2321" h="3551" extrusionOk="0">
                  <a:moveTo>
                    <a:pt x="1" y="0"/>
                  </a:moveTo>
                  <a:lnTo>
                    <a:pt x="1" y="2311"/>
                  </a:lnTo>
                  <a:lnTo>
                    <a:pt x="2320" y="3551"/>
                  </a:lnTo>
                  <a:lnTo>
                    <a:pt x="2320" y="3551"/>
                  </a:lnTo>
                  <a:lnTo>
                    <a:pt x="1160"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4"/>
            <p:cNvSpPr/>
            <p:nvPr/>
          </p:nvSpPr>
          <p:spPr>
            <a:xfrm>
              <a:off x="3524457" y="2956299"/>
              <a:ext cx="30772" cy="92681"/>
            </a:xfrm>
            <a:custGeom>
              <a:avLst/>
              <a:gdLst/>
              <a:ahLst/>
              <a:cxnLst/>
              <a:rect l="l" t="t" r="r" b="b"/>
              <a:pathLst>
                <a:path w="1179" h="3551" extrusionOk="0">
                  <a:moveTo>
                    <a:pt x="0" y="0"/>
                  </a:moveTo>
                  <a:lnTo>
                    <a:pt x="0" y="3551"/>
                  </a:lnTo>
                  <a:lnTo>
                    <a:pt x="1178" y="3551"/>
                  </a:lnTo>
                  <a:lnTo>
                    <a:pt x="1178"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4"/>
            <p:cNvSpPr/>
            <p:nvPr/>
          </p:nvSpPr>
          <p:spPr>
            <a:xfrm>
              <a:off x="3506761" y="3211714"/>
              <a:ext cx="108759" cy="96648"/>
            </a:xfrm>
            <a:custGeom>
              <a:avLst/>
              <a:gdLst/>
              <a:ahLst/>
              <a:cxnLst/>
              <a:rect l="l" t="t" r="r" b="b"/>
              <a:pathLst>
                <a:path w="4167" h="3703" extrusionOk="0">
                  <a:moveTo>
                    <a:pt x="0" y="1"/>
                  </a:moveTo>
                  <a:lnTo>
                    <a:pt x="1856" y="3703"/>
                  </a:lnTo>
                  <a:lnTo>
                    <a:pt x="3248" y="3703"/>
                  </a:lnTo>
                  <a:lnTo>
                    <a:pt x="4167" y="1847"/>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3494651" y="3211714"/>
              <a:ext cx="60578" cy="96648"/>
            </a:xfrm>
            <a:custGeom>
              <a:avLst/>
              <a:gdLst/>
              <a:ahLst/>
              <a:cxnLst/>
              <a:rect l="l" t="t" r="r" b="b"/>
              <a:pathLst>
                <a:path w="2321" h="3703" extrusionOk="0">
                  <a:moveTo>
                    <a:pt x="2320" y="1"/>
                  </a:moveTo>
                  <a:lnTo>
                    <a:pt x="1" y="1847"/>
                  </a:lnTo>
                  <a:lnTo>
                    <a:pt x="928" y="3703"/>
                  </a:lnTo>
                  <a:lnTo>
                    <a:pt x="2320" y="3703"/>
                  </a:lnTo>
                  <a:lnTo>
                    <a:pt x="23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3506761" y="3163298"/>
              <a:ext cx="108759" cy="96648"/>
            </a:xfrm>
            <a:custGeom>
              <a:avLst/>
              <a:gdLst/>
              <a:ahLst/>
              <a:cxnLst/>
              <a:rect l="l" t="t" r="r" b="b"/>
              <a:pathLst>
                <a:path w="4167" h="3703" extrusionOk="0">
                  <a:moveTo>
                    <a:pt x="0" y="0"/>
                  </a:moveTo>
                  <a:lnTo>
                    <a:pt x="1856" y="3702"/>
                  </a:lnTo>
                  <a:lnTo>
                    <a:pt x="4167" y="3702"/>
                  </a:lnTo>
                  <a:lnTo>
                    <a:pt x="4167" y="1856"/>
                  </a:lnTo>
                  <a:lnTo>
                    <a:pt x="0" y="0"/>
                  </a:ln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3494651" y="3163298"/>
              <a:ext cx="60578" cy="96648"/>
            </a:xfrm>
            <a:custGeom>
              <a:avLst/>
              <a:gdLst/>
              <a:ahLst/>
              <a:cxnLst/>
              <a:rect l="l" t="t" r="r" b="b"/>
              <a:pathLst>
                <a:path w="2321" h="3703" extrusionOk="0">
                  <a:moveTo>
                    <a:pt x="2320" y="0"/>
                  </a:moveTo>
                  <a:lnTo>
                    <a:pt x="1" y="1856"/>
                  </a:lnTo>
                  <a:lnTo>
                    <a:pt x="1" y="3702"/>
                  </a:lnTo>
                  <a:lnTo>
                    <a:pt x="2320" y="3702"/>
                  </a:lnTo>
                  <a:lnTo>
                    <a:pt x="2320" y="0"/>
                  </a:lnTo>
                  <a:close/>
                </a:path>
              </a:pathLst>
            </a:custGeom>
            <a:solidFill>
              <a:srgbClr val="FF5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3506761" y="3016590"/>
              <a:ext cx="108759" cy="195150"/>
            </a:xfrm>
            <a:custGeom>
              <a:avLst/>
              <a:gdLst/>
              <a:ahLst/>
              <a:cxnLst/>
              <a:rect l="l" t="t" r="r" b="b"/>
              <a:pathLst>
                <a:path w="4167" h="7477" extrusionOk="0">
                  <a:moveTo>
                    <a:pt x="1856" y="1"/>
                  </a:moveTo>
                  <a:lnTo>
                    <a:pt x="0" y="3739"/>
                  </a:lnTo>
                  <a:lnTo>
                    <a:pt x="1856" y="7477"/>
                  </a:lnTo>
                  <a:lnTo>
                    <a:pt x="4167" y="7477"/>
                  </a:lnTo>
                  <a:lnTo>
                    <a:pt x="4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3494651" y="3016590"/>
              <a:ext cx="60578" cy="195150"/>
            </a:xfrm>
            <a:custGeom>
              <a:avLst/>
              <a:gdLst/>
              <a:ahLst/>
              <a:cxnLst/>
              <a:rect l="l" t="t" r="r" b="b"/>
              <a:pathLst>
                <a:path w="2321" h="7477" extrusionOk="0">
                  <a:moveTo>
                    <a:pt x="1" y="1"/>
                  </a:moveTo>
                  <a:lnTo>
                    <a:pt x="1" y="7477"/>
                  </a:lnTo>
                  <a:lnTo>
                    <a:pt x="2320" y="7477"/>
                  </a:lnTo>
                  <a:lnTo>
                    <a:pt x="23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74"/>
          <p:cNvGrpSpPr/>
          <p:nvPr/>
        </p:nvGrpSpPr>
        <p:grpSpPr>
          <a:xfrm>
            <a:off x="4692380" y="2956299"/>
            <a:ext cx="419610" cy="412484"/>
            <a:chOff x="4692380" y="2956299"/>
            <a:chExt cx="419610" cy="412484"/>
          </a:xfrm>
        </p:grpSpPr>
        <p:sp>
          <p:nvSpPr>
            <p:cNvPr id="2818" name="Google Shape;2818;p74"/>
            <p:cNvSpPr/>
            <p:nvPr/>
          </p:nvSpPr>
          <p:spPr>
            <a:xfrm>
              <a:off x="4695877" y="2956299"/>
              <a:ext cx="177898" cy="177689"/>
            </a:xfrm>
            <a:custGeom>
              <a:avLst/>
              <a:gdLst/>
              <a:ahLst/>
              <a:cxnLst/>
              <a:rect l="l" t="t" r="r" b="b"/>
              <a:pathLst>
                <a:path w="6816" h="6808" extrusionOk="0">
                  <a:moveTo>
                    <a:pt x="3274" y="0"/>
                  </a:moveTo>
                  <a:lnTo>
                    <a:pt x="0" y="3274"/>
                  </a:lnTo>
                  <a:lnTo>
                    <a:pt x="3533" y="6807"/>
                  </a:lnTo>
                  <a:lnTo>
                    <a:pt x="6486" y="6486"/>
                  </a:lnTo>
                  <a:lnTo>
                    <a:pt x="6816" y="3533"/>
                  </a:lnTo>
                  <a:lnTo>
                    <a:pt x="32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4788088" y="3048510"/>
              <a:ext cx="155556" cy="155556"/>
            </a:xfrm>
            <a:custGeom>
              <a:avLst/>
              <a:gdLst/>
              <a:ahLst/>
              <a:cxnLst/>
              <a:rect l="l" t="t" r="r" b="b"/>
              <a:pathLst>
                <a:path w="5960" h="5960" extrusionOk="0">
                  <a:moveTo>
                    <a:pt x="3283" y="0"/>
                  </a:moveTo>
                  <a:lnTo>
                    <a:pt x="0" y="3274"/>
                  </a:lnTo>
                  <a:lnTo>
                    <a:pt x="2685" y="5959"/>
                  </a:lnTo>
                  <a:lnTo>
                    <a:pt x="5959" y="2685"/>
                  </a:lnTo>
                  <a:lnTo>
                    <a:pt x="32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4892384" y="3152806"/>
              <a:ext cx="219605" cy="215978"/>
            </a:xfrm>
            <a:custGeom>
              <a:avLst/>
              <a:gdLst/>
              <a:ahLst/>
              <a:cxnLst/>
              <a:rect l="l" t="t" r="r" b="b"/>
              <a:pathLst>
                <a:path w="8414" h="8275" extrusionOk="0">
                  <a:moveTo>
                    <a:pt x="3275" y="1"/>
                  </a:moveTo>
                  <a:lnTo>
                    <a:pt x="1" y="3275"/>
                  </a:lnTo>
                  <a:lnTo>
                    <a:pt x="6031" y="7985"/>
                  </a:lnTo>
                  <a:cubicBezTo>
                    <a:pt x="6282" y="8179"/>
                    <a:pt x="6583" y="8274"/>
                    <a:pt x="6883" y="8274"/>
                  </a:cubicBezTo>
                  <a:cubicBezTo>
                    <a:pt x="7243" y="8274"/>
                    <a:pt x="7601" y="8137"/>
                    <a:pt x="7869" y="7869"/>
                  </a:cubicBezTo>
                  <a:cubicBezTo>
                    <a:pt x="8369" y="7369"/>
                    <a:pt x="8413" y="6584"/>
                    <a:pt x="7985" y="6031"/>
                  </a:cubicBezTo>
                  <a:lnTo>
                    <a:pt x="3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4904964" y="2998894"/>
              <a:ext cx="203528" cy="135094"/>
            </a:xfrm>
            <a:custGeom>
              <a:avLst/>
              <a:gdLst/>
              <a:ahLst/>
              <a:cxnLst/>
              <a:rect l="l" t="t" r="r" b="b"/>
              <a:pathLst>
                <a:path w="7798" h="5176" extrusionOk="0">
                  <a:moveTo>
                    <a:pt x="6156" y="1"/>
                  </a:moveTo>
                  <a:lnTo>
                    <a:pt x="0" y="3543"/>
                  </a:lnTo>
                  <a:lnTo>
                    <a:pt x="4256" y="5175"/>
                  </a:lnTo>
                  <a:lnTo>
                    <a:pt x="7797" y="1642"/>
                  </a:lnTo>
                  <a:lnTo>
                    <a:pt x="61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4930568" y="2956299"/>
              <a:ext cx="135068" cy="169285"/>
            </a:xfrm>
            <a:custGeom>
              <a:avLst/>
              <a:gdLst/>
              <a:ahLst/>
              <a:cxnLst/>
              <a:rect l="l" t="t" r="r" b="b"/>
              <a:pathLst>
                <a:path w="5175" h="6486" extrusionOk="0">
                  <a:moveTo>
                    <a:pt x="3542" y="0"/>
                  </a:moveTo>
                  <a:lnTo>
                    <a:pt x="1" y="3533"/>
                  </a:lnTo>
                  <a:lnTo>
                    <a:pt x="331" y="6486"/>
                  </a:lnTo>
                  <a:lnTo>
                    <a:pt x="5175" y="1633"/>
                  </a:lnTo>
                  <a:lnTo>
                    <a:pt x="3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4840706" y="3091340"/>
              <a:ext cx="175340" cy="112726"/>
            </a:xfrm>
            <a:custGeom>
              <a:avLst/>
              <a:gdLst/>
              <a:ahLst/>
              <a:cxnLst/>
              <a:rect l="l" t="t" r="r" b="b"/>
              <a:pathLst>
                <a:path w="6718" h="4319" extrusionOk="0">
                  <a:moveTo>
                    <a:pt x="5085" y="1"/>
                  </a:moveTo>
                  <a:lnTo>
                    <a:pt x="0" y="2900"/>
                  </a:lnTo>
                  <a:lnTo>
                    <a:pt x="4041" y="4318"/>
                  </a:lnTo>
                  <a:lnTo>
                    <a:pt x="6718" y="1633"/>
                  </a:lnTo>
                  <a:lnTo>
                    <a:pt x="5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4860725" y="3048510"/>
              <a:ext cx="112726" cy="146943"/>
            </a:xfrm>
            <a:custGeom>
              <a:avLst/>
              <a:gdLst/>
              <a:ahLst/>
              <a:cxnLst/>
              <a:rect l="l" t="t" r="r" b="b"/>
              <a:pathLst>
                <a:path w="4319" h="5630" extrusionOk="0">
                  <a:moveTo>
                    <a:pt x="2677" y="0"/>
                  </a:moveTo>
                  <a:lnTo>
                    <a:pt x="0" y="2685"/>
                  </a:lnTo>
                  <a:lnTo>
                    <a:pt x="322" y="5629"/>
                  </a:lnTo>
                  <a:lnTo>
                    <a:pt x="4318" y="1642"/>
                  </a:lnTo>
                  <a:lnTo>
                    <a:pt x="26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4812283" y="3161184"/>
              <a:ext cx="133919" cy="77099"/>
            </a:xfrm>
            <a:custGeom>
              <a:avLst/>
              <a:gdLst/>
              <a:ahLst/>
              <a:cxnLst/>
              <a:rect l="l" t="t" r="r" b="b"/>
              <a:pathLst>
                <a:path w="5131" h="2954" extrusionOk="0">
                  <a:moveTo>
                    <a:pt x="3489" y="1"/>
                  </a:moveTo>
                  <a:lnTo>
                    <a:pt x="1" y="1749"/>
                  </a:lnTo>
                  <a:lnTo>
                    <a:pt x="3819" y="2954"/>
                  </a:lnTo>
                  <a:lnTo>
                    <a:pt x="5130" y="1642"/>
                  </a:lnTo>
                  <a:lnTo>
                    <a:pt x="3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4826482" y="3118589"/>
              <a:ext cx="76864" cy="111082"/>
            </a:xfrm>
            <a:custGeom>
              <a:avLst/>
              <a:gdLst/>
              <a:ahLst/>
              <a:cxnLst/>
              <a:rect l="l" t="t" r="r" b="b"/>
              <a:pathLst>
                <a:path w="2945" h="4256" extrusionOk="0">
                  <a:moveTo>
                    <a:pt x="1312" y="0"/>
                  </a:moveTo>
                  <a:lnTo>
                    <a:pt x="1" y="1312"/>
                  </a:lnTo>
                  <a:lnTo>
                    <a:pt x="331" y="4256"/>
                  </a:lnTo>
                  <a:lnTo>
                    <a:pt x="2945" y="1633"/>
                  </a:lnTo>
                  <a:lnTo>
                    <a:pt x="1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4706578" y="3195427"/>
              <a:ext cx="205381" cy="173356"/>
            </a:xfrm>
            <a:custGeom>
              <a:avLst/>
              <a:gdLst/>
              <a:ahLst/>
              <a:cxnLst/>
              <a:rect l="l" t="t" r="r" b="b"/>
              <a:pathLst>
                <a:path w="7869" h="6642" extrusionOk="0">
                  <a:moveTo>
                    <a:pt x="6228" y="0"/>
                  </a:moveTo>
                  <a:lnTo>
                    <a:pt x="2463" y="2462"/>
                  </a:lnTo>
                  <a:lnTo>
                    <a:pt x="1" y="6236"/>
                  </a:lnTo>
                  <a:cubicBezTo>
                    <a:pt x="269" y="6504"/>
                    <a:pt x="627" y="6641"/>
                    <a:pt x="986" y="6641"/>
                  </a:cubicBezTo>
                  <a:cubicBezTo>
                    <a:pt x="1284" y="6641"/>
                    <a:pt x="1582" y="6546"/>
                    <a:pt x="1829" y="6352"/>
                  </a:cubicBezTo>
                  <a:lnTo>
                    <a:pt x="7869" y="1642"/>
                  </a:lnTo>
                  <a:lnTo>
                    <a:pt x="6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4692380" y="3152806"/>
              <a:ext cx="176749" cy="205381"/>
            </a:xfrm>
            <a:custGeom>
              <a:avLst/>
              <a:gdLst/>
              <a:ahLst/>
              <a:cxnLst/>
              <a:rect l="l" t="t" r="r" b="b"/>
              <a:pathLst>
                <a:path w="6772" h="7869" extrusionOk="0">
                  <a:moveTo>
                    <a:pt x="5139" y="1"/>
                  </a:moveTo>
                  <a:lnTo>
                    <a:pt x="429" y="6031"/>
                  </a:lnTo>
                  <a:cubicBezTo>
                    <a:pt x="0" y="6584"/>
                    <a:pt x="45" y="7369"/>
                    <a:pt x="545" y="7869"/>
                  </a:cubicBezTo>
                  <a:lnTo>
                    <a:pt x="6772" y="1633"/>
                  </a:lnTo>
                  <a:lnTo>
                    <a:pt x="5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74"/>
          <p:cNvGrpSpPr/>
          <p:nvPr/>
        </p:nvGrpSpPr>
        <p:grpSpPr>
          <a:xfrm>
            <a:off x="5454682" y="2956299"/>
            <a:ext cx="241712" cy="412615"/>
            <a:chOff x="5454682" y="2956299"/>
            <a:chExt cx="241712" cy="412615"/>
          </a:xfrm>
        </p:grpSpPr>
        <p:sp>
          <p:nvSpPr>
            <p:cNvPr id="2830" name="Google Shape;2830;p74"/>
            <p:cNvSpPr/>
            <p:nvPr/>
          </p:nvSpPr>
          <p:spPr>
            <a:xfrm>
              <a:off x="5514765" y="2956299"/>
              <a:ext cx="121339" cy="100615"/>
            </a:xfrm>
            <a:custGeom>
              <a:avLst/>
              <a:gdLst/>
              <a:ahLst/>
              <a:cxnLst/>
              <a:rect l="l" t="t" r="r" b="b"/>
              <a:pathLst>
                <a:path w="4649" h="3855" extrusionOk="0">
                  <a:moveTo>
                    <a:pt x="2320" y="0"/>
                  </a:moveTo>
                  <a:lnTo>
                    <a:pt x="1" y="3854"/>
                  </a:lnTo>
                  <a:lnTo>
                    <a:pt x="4648" y="3854"/>
                  </a:lnTo>
                  <a:lnTo>
                    <a:pt x="46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5515234" y="2956299"/>
              <a:ext cx="60317" cy="100615"/>
            </a:xfrm>
            <a:custGeom>
              <a:avLst/>
              <a:gdLst/>
              <a:ahLst/>
              <a:cxnLst/>
              <a:rect l="l" t="t" r="r" b="b"/>
              <a:pathLst>
                <a:path w="2311" h="3855" extrusionOk="0">
                  <a:moveTo>
                    <a:pt x="0" y="0"/>
                  </a:moveTo>
                  <a:lnTo>
                    <a:pt x="0" y="3854"/>
                  </a:lnTo>
                  <a:lnTo>
                    <a:pt x="2311" y="3854"/>
                  </a:lnTo>
                  <a:lnTo>
                    <a:pt x="23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5494981" y="3227791"/>
              <a:ext cx="201414" cy="141123"/>
            </a:xfrm>
            <a:custGeom>
              <a:avLst/>
              <a:gdLst/>
              <a:ahLst/>
              <a:cxnLst/>
              <a:rect l="l" t="t" r="r" b="b"/>
              <a:pathLst>
                <a:path w="7717" h="5407" extrusionOk="0">
                  <a:moveTo>
                    <a:pt x="0" y="0"/>
                  </a:moveTo>
                  <a:lnTo>
                    <a:pt x="3087" y="5406"/>
                  </a:lnTo>
                  <a:lnTo>
                    <a:pt x="7717" y="5406"/>
                  </a:lnTo>
                  <a:lnTo>
                    <a:pt x="7717" y="3087"/>
                  </a:lnTo>
                  <a:lnTo>
                    <a:pt x="0"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5454682" y="3227791"/>
              <a:ext cx="120869" cy="141123"/>
            </a:xfrm>
            <a:custGeom>
              <a:avLst/>
              <a:gdLst/>
              <a:ahLst/>
              <a:cxnLst/>
              <a:rect l="l" t="t" r="r" b="b"/>
              <a:pathLst>
                <a:path w="4631" h="5407" extrusionOk="0">
                  <a:moveTo>
                    <a:pt x="4631" y="0"/>
                  </a:moveTo>
                  <a:lnTo>
                    <a:pt x="1" y="3087"/>
                  </a:lnTo>
                  <a:lnTo>
                    <a:pt x="1" y="5406"/>
                  </a:lnTo>
                  <a:lnTo>
                    <a:pt x="4631" y="5406"/>
                  </a:lnTo>
                  <a:lnTo>
                    <a:pt x="4631"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5478668" y="3023820"/>
              <a:ext cx="217726" cy="284542"/>
            </a:xfrm>
            <a:custGeom>
              <a:avLst/>
              <a:gdLst/>
              <a:ahLst/>
              <a:cxnLst/>
              <a:rect l="l" t="t" r="r" b="b"/>
              <a:pathLst>
                <a:path w="8342" h="10902" extrusionOk="0">
                  <a:moveTo>
                    <a:pt x="3712" y="0"/>
                  </a:moveTo>
                  <a:lnTo>
                    <a:pt x="1" y="5451"/>
                  </a:lnTo>
                  <a:lnTo>
                    <a:pt x="3712" y="10902"/>
                  </a:lnTo>
                  <a:lnTo>
                    <a:pt x="8342" y="10902"/>
                  </a:lnTo>
                  <a:lnTo>
                    <a:pt x="8342" y="3961"/>
                  </a:lnTo>
                  <a:cubicBezTo>
                    <a:pt x="8342" y="3203"/>
                    <a:pt x="8074" y="2472"/>
                    <a:pt x="7593" y="1883"/>
                  </a:cubicBezTo>
                  <a:lnTo>
                    <a:pt x="60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5454682" y="3023820"/>
              <a:ext cx="120869" cy="284542"/>
            </a:xfrm>
            <a:custGeom>
              <a:avLst/>
              <a:gdLst/>
              <a:ahLst/>
              <a:cxnLst/>
              <a:rect l="l" t="t" r="r" b="b"/>
              <a:pathLst>
                <a:path w="4631" h="10902" extrusionOk="0">
                  <a:moveTo>
                    <a:pt x="2320" y="0"/>
                  </a:moveTo>
                  <a:lnTo>
                    <a:pt x="759" y="1883"/>
                  </a:lnTo>
                  <a:cubicBezTo>
                    <a:pt x="269" y="2472"/>
                    <a:pt x="1" y="3203"/>
                    <a:pt x="1" y="3961"/>
                  </a:cubicBezTo>
                  <a:lnTo>
                    <a:pt x="1" y="10902"/>
                  </a:lnTo>
                  <a:lnTo>
                    <a:pt x="4631" y="10902"/>
                  </a:lnTo>
                  <a:lnTo>
                    <a:pt x="46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5527110" y="3115796"/>
              <a:ext cx="121104" cy="156261"/>
            </a:xfrm>
            <a:custGeom>
              <a:avLst/>
              <a:gdLst/>
              <a:ahLst/>
              <a:cxnLst/>
              <a:rect l="l" t="t" r="r" b="b"/>
              <a:pathLst>
                <a:path w="4640" h="5987" extrusionOk="0">
                  <a:moveTo>
                    <a:pt x="1856" y="0"/>
                  </a:moveTo>
                  <a:lnTo>
                    <a:pt x="0" y="2998"/>
                  </a:lnTo>
                  <a:lnTo>
                    <a:pt x="1856" y="5986"/>
                  </a:lnTo>
                  <a:lnTo>
                    <a:pt x="4639" y="5986"/>
                  </a:lnTo>
                  <a:lnTo>
                    <a:pt x="4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5503124" y="3115796"/>
              <a:ext cx="72428" cy="156261"/>
            </a:xfrm>
            <a:custGeom>
              <a:avLst/>
              <a:gdLst/>
              <a:ahLst/>
              <a:cxnLst/>
              <a:rect l="l" t="t" r="r" b="b"/>
              <a:pathLst>
                <a:path w="2775" h="5987" extrusionOk="0">
                  <a:moveTo>
                    <a:pt x="1" y="0"/>
                  </a:moveTo>
                  <a:lnTo>
                    <a:pt x="1" y="5986"/>
                  </a:lnTo>
                  <a:lnTo>
                    <a:pt x="2775" y="5986"/>
                  </a:lnTo>
                  <a:lnTo>
                    <a:pt x="2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74"/>
          <p:cNvGrpSpPr/>
          <p:nvPr/>
        </p:nvGrpSpPr>
        <p:grpSpPr>
          <a:xfrm>
            <a:off x="6128297" y="2956299"/>
            <a:ext cx="241712" cy="412615"/>
            <a:chOff x="6128297" y="2956299"/>
            <a:chExt cx="241712" cy="412615"/>
          </a:xfrm>
        </p:grpSpPr>
        <p:sp>
          <p:nvSpPr>
            <p:cNvPr id="2839" name="Google Shape;2839;p74"/>
            <p:cNvSpPr/>
            <p:nvPr/>
          </p:nvSpPr>
          <p:spPr>
            <a:xfrm>
              <a:off x="6214453" y="2956299"/>
              <a:ext cx="84773" cy="96648"/>
            </a:xfrm>
            <a:custGeom>
              <a:avLst/>
              <a:gdLst/>
              <a:ahLst/>
              <a:cxnLst/>
              <a:rect l="l" t="t" r="r" b="b"/>
              <a:pathLst>
                <a:path w="3248" h="3703" extrusionOk="0">
                  <a:moveTo>
                    <a:pt x="1312" y="0"/>
                  </a:moveTo>
                  <a:lnTo>
                    <a:pt x="0" y="3703"/>
                  </a:lnTo>
                  <a:lnTo>
                    <a:pt x="3248" y="3703"/>
                  </a:lnTo>
                  <a:lnTo>
                    <a:pt x="26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6198611" y="2956299"/>
              <a:ext cx="50556" cy="96648"/>
            </a:xfrm>
            <a:custGeom>
              <a:avLst/>
              <a:gdLst/>
              <a:ahLst/>
              <a:cxnLst/>
              <a:rect l="l" t="t" r="r" b="b"/>
              <a:pathLst>
                <a:path w="1937" h="3703" extrusionOk="0">
                  <a:moveTo>
                    <a:pt x="616" y="0"/>
                  </a:moveTo>
                  <a:lnTo>
                    <a:pt x="1" y="3703"/>
                  </a:lnTo>
                  <a:lnTo>
                    <a:pt x="1937" y="3703"/>
                  </a:lnTo>
                  <a:lnTo>
                    <a:pt x="1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6176504" y="3028700"/>
              <a:ext cx="145090" cy="74307"/>
            </a:xfrm>
            <a:custGeom>
              <a:avLst/>
              <a:gdLst/>
              <a:ahLst/>
              <a:cxnLst/>
              <a:rect l="l" t="t" r="r" b="b"/>
              <a:pathLst>
                <a:path w="5559" h="2847" extrusionOk="0">
                  <a:moveTo>
                    <a:pt x="2784" y="1"/>
                  </a:moveTo>
                  <a:lnTo>
                    <a:pt x="0" y="2847"/>
                  </a:lnTo>
                  <a:lnTo>
                    <a:pt x="5558" y="2847"/>
                  </a:lnTo>
                  <a:lnTo>
                    <a:pt x="5558" y="1"/>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6176504" y="3028700"/>
              <a:ext cx="72662" cy="74307"/>
            </a:xfrm>
            <a:custGeom>
              <a:avLst/>
              <a:gdLst/>
              <a:ahLst/>
              <a:cxnLst/>
              <a:rect l="l" t="t" r="r" b="b"/>
              <a:pathLst>
                <a:path w="2784" h="2847" extrusionOk="0">
                  <a:moveTo>
                    <a:pt x="0" y="1"/>
                  </a:moveTo>
                  <a:lnTo>
                    <a:pt x="0" y="2847"/>
                  </a:lnTo>
                  <a:lnTo>
                    <a:pt x="2784" y="2847"/>
                  </a:lnTo>
                  <a:lnTo>
                    <a:pt x="2784" y="1"/>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6160426" y="3078760"/>
              <a:ext cx="209583" cy="290154"/>
            </a:xfrm>
            <a:custGeom>
              <a:avLst/>
              <a:gdLst/>
              <a:ahLst/>
              <a:cxnLst/>
              <a:rect l="l" t="t" r="r" b="b"/>
              <a:pathLst>
                <a:path w="8030" h="11117" extrusionOk="0">
                  <a:moveTo>
                    <a:pt x="3400" y="1"/>
                  </a:moveTo>
                  <a:lnTo>
                    <a:pt x="1" y="5559"/>
                  </a:lnTo>
                  <a:lnTo>
                    <a:pt x="3400" y="11116"/>
                  </a:lnTo>
                  <a:lnTo>
                    <a:pt x="8030" y="11116"/>
                  </a:lnTo>
                  <a:lnTo>
                    <a:pt x="8030" y="1847"/>
                  </a:lnTo>
                  <a:cubicBezTo>
                    <a:pt x="8030" y="830"/>
                    <a:pt x="7200" y="1"/>
                    <a:pt x="6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6128297" y="3078760"/>
              <a:ext cx="120869" cy="290154"/>
            </a:xfrm>
            <a:custGeom>
              <a:avLst/>
              <a:gdLst/>
              <a:ahLst/>
              <a:cxnLst/>
              <a:rect l="l" t="t" r="r" b="b"/>
              <a:pathLst>
                <a:path w="4631" h="11117" extrusionOk="0">
                  <a:moveTo>
                    <a:pt x="1847" y="1"/>
                  </a:moveTo>
                  <a:cubicBezTo>
                    <a:pt x="830" y="1"/>
                    <a:pt x="1" y="830"/>
                    <a:pt x="1" y="1847"/>
                  </a:cubicBezTo>
                  <a:lnTo>
                    <a:pt x="1" y="11116"/>
                  </a:lnTo>
                  <a:lnTo>
                    <a:pt x="4631" y="11116"/>
                  </a:lnTo>
                  <a:lnTo>
                    <a:pt x="46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4"/>
            <p:cNvSpPr/>
            <p:nvPr/>
          </p:nvSpPr>
          <p:spPr>
            <a:xfrm>
              <a:off x="6200699" y="3126967"/>
              <a:ext cx="120895" cy="108994"/>
            </a:xfrm>
            <a:custGeom>
              <a:avLst/>
              <a:gdLst/>
              <a:ahLst/>
              <a:cxnLst/>
              <a:rect l="l" t="t" r="r" b="b"/>
              <a:pathLst>
                <a:path w="4632" h="4176" extrusionOk="0">
                  <a:moveTo>
                    <a:pt x="1857" y="0"/>
                  </a:moveTo>
                  <a:lnTo>
                    <a:pt x="1" y="4175"/>
                  </a:lnTo>
                  <a:lnTo>
                    <a:pt x="4631" y="2320"/>
                  </a:lnTo>
                  <a:lnTo>
                    <a:pt x="46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4"/>
            <p:cNvSpPr/>
            <p:nvPr/>
          </p:nvSpPr>
          <p:spPr>
            <a:xfrm>
              <a:off x="6176504" y="3126967"/>
              <a:ext cx="72662" cy="108994"/>
            </a:xfrm>
            <a:custGeom>
              <a:avLst/>
              <a:gdLst/>
              <a:ahLst/>
              <a:cxnLst/>
              <a:rect l="l" t="t" r="r" b="b"/>
              <a:pathLst>
                <a:path w="2784" h="4176" extrusionOk="0">
                  <a:moveTo>
                    <a:pt x="0" y="0"/>
                  </a:moveTo>
                  <a:lnTo>
                    <a:pt x="0" y="2320"/>
                  </a:lnTo>
                  <a:lnTo>
                    <a:pt x="2784" y="4175"/>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6192790" y="3187493"/>
              <a:ext cx="128804" cy="132980"/>
            </a:xfrm>
            <a:custGeom>
              <a:avLst/>
              <a:gdLst/>
              <a:ahLst/>
              <a:cxnLst/>
              <a:rect l="l" t="t" r="r" b="b"/>
              <a:pathLst>
                <a:path w="4935" h="5095" extrusionOk="0">
                  <a:moveTo>
                    <a:pt x="2160" y="1"/>
                  </a:moveTo>
                  <a:lnTo>
                    <a:pt x="1" y="2543"/>
                  </a:lnTo>
                  <a:lnTo>
                    <a:pt x="2160" y="5095"/>
                  </a:lnTo>
                  <a:lnTo>
                    <a:pt x="4934" y="5095"/>
                  </a:lnTo>
                  <a:lnTo>
                    <a:pt x="49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6176504" y="3187493"/>
              <a:ext cx="72662" cy="132980"/>
            </a:xfrm>
            <a:custGeom>
              <a:avLst/>
              <a:gdLst/>
              <a:ahLst/>
              <a:cxnLst/>
              <a:rect l="l" t="t" r="r" b="b"/>
              <a:pathLst>
                <a:path w="2784" h="5095" extrusionOk="0">
                  <a:moveTo>
                    <a:pt x="0" y="1"/>
                  </a:moveTo>
                  <a:lnTo>
                    <a:pt x="0" y="5095"/>
                  </a:lnTo>
                  <a:lnTo>
                    <a:pt x="2784" y="5095"/>
                  </a:lnTo>
                  <a:lnTo>
                    <a:pt x="27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74"/>
          <p:cNvGrpSpPr/>
          <p:nvPr/>
        </p:nvGrpSpPr>
        <p:grpSpPr>
          <a:xfrm>
            <a:off x="6741360" y="2956299"/>
            <a:ext cx="362555" cy="412615"/>
            <a:chOff x="6741360" y="2956299"/>
            <a:chExt cx="362555" cy="412615"/>
          </a:xfrm>
        </p:grpSpPr>
        <p:sp>
          <p:nvSpPr>
            <p:cNvPr id="2850" name="Google Shape;2850;p74"/>
            <p:cNvSpPr/>
            <p:nvPr/>
          </p:nvSpPr>
          <p:spPr>
            <a:xfrm>
              <a:off x="6946741" y="2956299"/>
              <a:ext cx="157174" cy="157174"/>
            </a:xfrm>
            <a:custGeom>
              <a:avLst/>
              <a:gdLst/>
              <a:ahLst/>
              <a:cxnLst/>
              <a:rect l="l" t="t" r="r" b="b"/>
              <a:pathLst>
                <a:path w="6022" h="6022" extrusionOk="0">
                  <a:moveTo>
                    <a:pt x="2783" y="0"/>
                  </a:moveTo>
                  <a:lnTo>
                    <a:pt x="0" y="6022"/>
                  </a:lnTo>
                  <a:lnTo>
                    <a:pt x="0" y="6022"/>
                  </a:lnTo>
                  <a:lnTo>
                    <a:pt x="6022" y="4166"/>
                  </a:lnTo>
                  <a:lnTo>
                    <a:pt x="60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6934631" y="2956299"/>
              <a:ext cx="84773" cy="157174"/>
            </a:xfrm>
            <a:custGeom>
              <a:avLst/>
              <a:gdLst/>
              <a:ahLst/>
              <a:cxnLst/>
              <a:rect l="l" t="t" r="r" b="b"/>
              <a:pathLst>
                <a:path w="3248" h="6022" extrusionOk="0">
                  <a:moveTo>
                    <a:pt x="0" y="0"/>
                  </a:moveTo>
                  <a:lnTo>
                    <a:pt x="0" y="4166"/>
                  </a:lnTo>
                  <a:lnTo>
                    <a:pt x="3247" y="6022"/>
                  </a:lnTo>
                  <a:lnTo>
                    <a:pt x="3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6970936" y="3065032"/>
              <a:ext cx="132979" cy="96648"/>
            </a:xfrm>
            <a:custGeom>
              <a:avLst/>
              <a:gdLst/>
              <a:ahLst/>
              <a:cxnLst/>
              <a:rect l="l" t="t" r="r" b="b"/>
              <a:pathLst>
                <a:path w="5095" h="3703" extrusionOk="0">
                  <a:moveTo>
                    <a:pt x="1856" y="0"/>
                  </a:moveTo>
                  <a:lnTo>
                    <a:pt x="1" y="3703"/>
                  </a:lnTo>
                  <a:lnTo>
                    <a:pt x="5095" y="1856"/>
                  </a:lnTo>
                  <a:lnTo>
                    <a:pt x="5095"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6934631" y="3065032"/>
              <a:ext cx="84773" cy="96648"/>
            </a:xfrm>
            <a:custGeom>
              <a:avLst/>
              <a:gdLst/>
              <a:ahLst/>
              <a:cxnLst/>
              <a:rect l="l" t="t" r="r" b="b"/>
              <a:pathLst>
                <a:path w="3248" h="3703" extrusionOk="0">
                  <a:moveTo>
                    <a:pt x="0" y="0"/>
                  </a:moveTo>
                  <a:lnTo>
                    <a:pt x="0" y="1856"/>
                  </a:lnTo>
                  <a:lnTo>
                    <a:pt x="3247" y="3703"/>
                  </a:lnTo>
                  <a:lnTo>
                    <a:pt x="3247" y="0"/>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6979105" y="3227791"/>
              <a:ext cx="108759" cy="141123"/>
            </a:xfrm>
            <a:custGeom>
              <a:avLst/>
              <a:gdLst/>
              <a:ahLst/>
              <a:cxnLst/>
              <a:rect l="l" t="t" r="r" b="b"/>
              <a:pathLst>
                <a:path w="4167" h="5407" extrusionOk="0">
                  <a:moveTo>
                    <a:pt x="0" y="0"/>
                  </a:moveTo>
                  <a:lnTo>
                    <a:pt x="1543" y="5406"/>
                  </a:lnTo>
                  <a:lnTo>
                    <a:pt x="2623" y="5406"/>
                  </a:lnTo>
                  <a:lnTo>
                    <a:pt x="4166"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7047539" y="3227791"/>
              <a:ext cx="56376" cy="141123"/>
            </a:xfrm>
            <a:custGeom>
              <a:avLst/>
              <a:gdLst/>
              <a:ahLst/>
              <a:cxnLst/>
              <a:rect l="l" t="t" r="r" b="b"/>
              <a:pathLst>
                <a:path w="2160" h="5407" extrusionOk="0">
                  <a:moveTo>
                    <a:pt x="1" y="0"/>
                  </a:moveTo>
                  <a:lnTo>
                    <a:pt x="1" y="5406"/>
                  </a:lnTo>
                  <a:lnTo>
                    <a:pt x="2160" y="5406"/>
                  </a:lnTo>
                  <a:lnTo>
                    <a:pt x="2160" y="123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6950682" y="3227791"/>
              <a:ext cx="68721" cy="141123"/>
            </a:xfrm>
            <a:custGeom>
              <a:avLst/>
              <a:gdLst/>
              <a:ahLst/>
              <a:cxnLst/>
              <a:rect l="l" t="t" r="r" b="b"/>
              <a:pathLst>
                <a:path w="2633" h="5407" extrusionOk="0">
                  <a:moveTo>
                    <a:pt x="1" y="0"/>
                  </a:moveTo>
                  <a:lnTo>
                    <a:pt x="1544" y="5406"/>
                  </a:lnTo>
                  <a:lnTo>
                    <a:pt x="2632" y="5406"/>
                  </a:lnTo>
                  <a:lnTo>
                    <a:pt x="2632" y="0"/>
                  </a:lnTo>
                  <a:close/>
                </a:path>
              </a:pathLst>
            </a:custGeom>
            <a:solidFill>
              <a:srgbClr val="5A1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4"/>
            <p:cNvSpPr/>
            <p:nvPr/>
          </p:nvSpPr>
          <p:spPr>
            <a:xfrm>
              <a:off x="6934631" y="3227791"/>
              <a:ext cx="56376" cy="141123"/>
            </a:xfrm>
            <a:custGeom>
              <a:avLst/>
              <a:gdLst/>
              <a:ahLst/>
              <a:cxnLst/>
              <a:rect l="l" t="t" r="r" b="b"/>
              <a:pathLst>
                <a:path w="2160" h="5407" extrusionOk="0">
                  <a:moveTo>
                    <a:pt x="2159" y="0"/>
                  </a:moveTo>
                  <a:lnTo>
                    <a:pt x="0" y="1231"/>
                  </a:lnTo>
                  <a:lnTo>
                    <a:pt x="0" y="5406"/>
                  </a:lnTo>
                  <a:lnTo>
                    <a:pt x="2159" y="5406"/>
                  </a:lnTo>
                  <a:lnTo>
                    <a:pt x="2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4"/>
            <p:cNvSpPr/>
            <p:nvPr/>
          </p:nvSpPr>
          <p:spPr>
            <a:xfrm>
              <a:off x="6970936" y="3113473"/>
              <a:ext cx="132979" cy="146473"/>
            </a:xfrm>
            <a:custGeom>
              <a:avLst/>
              <a:gdLst/>
              <a:ahLst/>
              <a:cxnLst/>
              <a:rect l="l" t="t" r="r" b="b"/>
              <a:pathLst>
                <a:path w="5095" h="5612" extrusionOk="0">
                  <a:moveTo>
                    <a:pt x="1856" y="0"/>
                  </a:moveTo>
                  <a:lnTo>
                    <a:pt x="1" y="2801"/>
                  </a:lnTo>
                  <a:lnTo>
                    <a:pt x="1856" y="5611"/>
                  </a:lnTo>
                  <a:lnTo>
                    <a:pt x="5095" y="5611"/>
                  </a:lnTo>
                  <a:lnTo>
                    <a:pt x="50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6934631" y="3113473"/>
              <a:ext cx="84773" cy="146473"/>
            </a:xfrm>
            <a:custGeom>
              <a:avLst/>
              <a:gdLst/>
              <a:ahLst/>
              <a:cxnLst/>
              <a:rect l="l" t="t" r="r" b="b"/>
              <a:pathLst>
                <a:path w="3248" h="5612" extrusionOk="0">
                  <a:moveTo>
                    <a:pt x="0" y="0"/>
                  </a:moveTo>
                  <a:lnTo>
                    <a:pt x="0" y="5611"/>
                  </a:lnTo>
                  <a:lnTo>
                    <a:pt x="3247" y="5611"/>
                  </a:lnTo>
                  <a:lnTo>
                    <a:pt x="3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6741360" y="3174704"/>
              <a:ext cx="169076" cy="194210"/>
            </a:xfrm>
            <a:custGeom>
              <a:avLst/>
              <a:gdLst/>
              <a:ahLst/>
              <a:cxnLst/>
              <a:rect l="l" t="t" r="r" b="b"/>
              <a:pathLst>
                <a:path w="6478" h="7441" extrusionOk="0">
                  <a:moveTo>
                    <a:pt x="1" y="0"/>
                  </a:moveTo>
                  <a:lnTo>
                    <a:pt x="1" y="7440"/>
                  </a:lnTo>
                  <a:lnTo>
                    <a:pt x="6477" y="7440"/>
                  </a:lnTo>
                  <a:lnTo>
                    <a:pt x="64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74"/>
          <p:cNvGrpSpPr/>
          <p:nvPr/>
        </p:nvGrpSpPr>
        <p:grpSpPr>
          <a:xfrm>
            <a:off x="7377026" y="2956273"/>
            <a:ext cx="438219" cy="412537"/>
            <a:chOff x="7377026" y="2956273"/>
            <a:chExt cx="438219" cy="412537"/>
          </a:xfrm>
        </p:grpSpPr>
        <p:sp>
          <p:nvSpPr>
            <p:cNvPr id="2862" name="Google Shape;2862;p74"/>
            <p:cNvSpPr/>
            <p:nvPr/>
          </p:nvSpPr>
          <p:spPr>
            <a:xfrm>
              <a:off x="7462242" y="2956273"/>
              <a:ext cx="178367" cy="217048"/>
            </a:xfrm>
            <a:custGeom>
              <a:avLst/>
              <a:gdLst/>
              <a:ahLst/>
              <a:cxnLst/>
              <a:rect l="l" t="t" r="r" b="b"/>
              <a:pathLst>
                <a:path w="6834" h="8316" extrusionOk="0">
                  <a:moveTo>
                    <a:pt x="1858" y="0"/>
                  </a:moveTo>
                  <a:cubicBezTo>
                    <a:pt x="1604" y="0"/>
                    <a:pt x="1346" y="61"/>
                    <a:pt x="1106" y="189"/>
                  </a:cubicBezTo>
                  <a:cubicBezTo>
                    <a:pt x="312" y="599"/>
                    <a:pt x="0" y="1580"/>
                    <a:pt x="420" y="2374"/>
                  </a:cubicBezTo>
                  <a:lnTo>
                    <a:pt x="3533" y="8316"/>
                  </a:lnTo>
                  <a:lnTo>
                    <a:pt x="6834" y="7638"/>
                  </a:lnTo>
                  <a:lnTo>
                    <a:pt x="3292" y="867"/>
                  </a:lnTo>
                  <a:cubicBezTo>
                    <a:pt x="3001" y="315"/>
                    <a:pt x="2438" y="0"/>
                    <a:pt x="1858" y="0"/>
                  </a:cubicBezTo>
                  <a:close/>
                </a:path>
              </a:pathLst>
            </a:custGeom>
            <a:solidFill>
              <a:srgbClr val="54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7554427" y="3125792"/>
              <a:ext cx="260817" cy="243017"/>
            </a:xfrm>
            <a:custGeom>
              <a:avLst/>
              <a:gdLst/>
              <a:ahLst/>
              <a:cxnLst/>
              <a:rect l="l" t="t" r="r" b="b"/>
              <a:pathLst>
                <a:path w="9993" h="9311" extrusionOk="0">
                  <a:moveTo>
                    <a:pt x="6021" y="4679"/>
                  </a:moveTo>
                  <a:cubicBezTo>
                    <a:pt x="6440" y="4679"/>
                    <a:pt x="6843" y="4906"/>
                    <a:pt x="7049" y="5300"/>
                  </a:cubicBezTo>
                  <a:cubicBezTo>
                    <a:pt x="7343" y="5862"/>
                    <a:pt x="7129" y="6567"/>
                    <a:pt x="6558" y="6861"/>
                  </a:cubicBezTo>
                  <a:cubicBezTo>
                    <a:pt x="6388" y="6950"/>
                    <a:pt x="6205" y="6993"/>
                    <a:pt x="6025" y="6993"/>
                  </a:cubicBezTo>
                  <a:cubicBezTo>
                    <a:pt x="5610" y="6993"/>
                    <a:pt x="5208" y="6768"/>
                    <a:pt x="4997" y="6370"/>
                  </a:cubicBezTo>
                  <a:cubicBezTo>
                    <a:pt x="4702" y="5808"/>
                    <a:pt x="4925" y="5113"/>
                    <a:pt x="5487" y="4809"/>
                  </a:cubicBezTo>
                  <a:cubicBezTo>
                    <a:pt x="5659" y="4721"/>
                    <a:pt x="5841" y="4679"/>
                    <a:pt x="6021" y="4679"/>
                  </a:cubicBezTo>
                  <a:close/>
                  <a:moveTo>
                    <a:pt x="3489" y="1"/>
                  </a:moveTo>
                  <a:lnTo>
                    <a:pt x="1" y="1821"/>
                  </a:lnTo>
                  <a:lnTo>
                    <a:pt x="2954" y="7450"/>
                  </a:lnTo>
                  <a:cubicBezTo>
                    <a:pt x="3570" y="8632"/>
                    <a:pt x="4776" y="9311"/>
                    <a:pt x="6027" y="9311"/>
                  </a:cubicBezTo>
                  <a:cubicBezTo>
                    <a:pt x="6570" y="9311"/>
                    <a:pt x="7122" y="9183"/>
                    <a:pt x="7637" y="8913"/>
                  </a:cubicBezTo>
                  <a:cubicBezTo>
                    <a:pt x="9332" y="8021"/>
                    <a:pt x="9993" y="5924"/>
                    <a:pt x="9100" y="4229"/>
                  </a:cubicBezTo>
                  <a:cubicBezTo>
                    <a:pt x="8476" y="3041"/>
                    <a:pt x="7267" y="2365"/>
                    <a:pt x="6014" y="2365"/>
                  </a:cubicBezTo>
                  <a:cubicBezTo>
                    <a:pt x="5620" y="2365"/>
                    <a:pt x="5222" y="2431"/>
                    <a:pt x="4836" y="2570"/>
                  </a:cubicBezTo>
                  <a:lnTo>
                    <a:pt x="3489" y="1"/>
                  </a:lnTo>
                  <a:close/>
                </a:path>
              </a:pathLst>
            </a:custGeom>
            <a:solidFill>
              <a:srgbClr val="C6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7571914" y="2956638"/>
              <a:ext cx="157879" cy="217152"/>
            </a:xfrm>
            <a:custGeom>
              <a:avLst/>
              <a:gdLst/>
              <a:ahLst/>
              <a:cxnLst/>
              <a:rect l="l" t="t" r="r" b="b"/>
              <a:pathLst>
                <a:path w="6049" h="8320" extrusionOk="0">
                  <a:moveTo>
                    <a:pt x="4202" y="1"/>
                  </a:moveTo>
                  <a:cubicBezTo>
                    <a:pt x="3617" y="1"/>
                    <a:pt x="3052" y="316"/>
                    <a:pt x="2766" y="871"/>
                  </a:cubicBezTo>
                  <a:lnTo>
                    <a:pt x="928" y="4376"/>
                  </a:lnTo>
                  <a:lnTo>
                    <a:pt x="0" y="8320"/>
                  </a:lnTo>
                  <a:lnTo>
                    <a:pt x="2516" y="8320"/>
                  </a:lnTo>
                  <a:lnTo>
                    <a:pt x="5638" y="2369"/>
                  </a:lnTo>
                  <a:cubicBezTo>
                    <a:pt x="6049" y="1584"/>
                    <a:pt x="5745" y="603"/>
                    <a:pt x="4951" y="184"/>
                  </a:cubicBezTo>
                  <a:cubicBezTo>
                    <a:pt x="4712" y="60"/>
                    <a:pt x="4455" y="1"/>
                    <a:pt x="4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7551400" y="3070382"/>
              <a:ext cx="44735" cy="102938"/>
            </a:xfrm>
            <a:custGeom>
              <a:avLst/>
              <a:gdLst/>
              <a:ahLst/>
              <a:cxnLst/>
              <a:rect l="l" t="t" r="r" b="b"/>
              <a:pathLst>
                <a:path w="1714" h="3944" extrusionOk="0">
                  <a:moveTo>
                    <a:pt x="1714" y="1"/>
                  </a:moveTo>
                  <a:lnTo>
                    <a:pt x="1" y="3266"/>
                  </a:lnTo>
                  <a:lnTo>
                    <a:pt x="1714" y="3944"/>
                  </a:lnTo>
                  <a:lnTo>
                    <a:pt x="17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7547694" y="3151658"/>
              <a:ext cx="89888" cy="101059"/>
            </a:xfrm>
            <a:custGeom>
              <a:avLst/>
              <a:gdLst/>
              <a:ahLst/>
              <a:cxnLst/>
              <a:rect l="l" t="t" r="r" b="b"/>
              <a:pathLst>
                <a:path w="3444" h="3872" extrusionOk="0">
                  <a:moveTo>
                    <a:pt x="1856" y="0"/>
                  </a:moveTo>
                  <a:lnTo>
                    <a:pt x="0" y="1936"/>
                  </a:lnTo>
                  <a:lnTo>
                    <a:pt x="1856" y="3872"/>
                  </a:lnTo>
                  <a:lnTo>
                    <a:pt x="3444" y="830"/>
                  </a:lnTo>
                  <a:lnTo>
                    <a:pt x="1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7377026" y="3125792"/>
              <a:ext cx="219110" cy="243017"/>
            </a:xfrm>
            <a:custGeom>
              <a:avLst/>
              <a:gdLst/>
              <a:ahLst/>
              <a:cxnLst/>
              <a:rect l="l" t="t" r="r" b="b"/>
              <a:pathLst>
                <a:path w="8395" h="9311" extrusionOk="0">
                  <a:moveTo>
                    <a:pt x="3966" y="4677"/>
                  </a:moveTo>
                  <a:cubicBezTo>
                    <a:pt x="4148" y="4677"/>
                    <a:pt x="4332" y="4720"/>
                    <a:pt x="4505" y="4809"/>
                  </a:cubicBezTo>
                  <a:cubicBezTo>
                    <a:pt x="5067" y="5104"/>
                    <a:pt x="5281" y="5808"/>
                    <a:pt x="4987" y="6370"/>
                  </a:cubicBezTo>
                  <a:cubicBezTo>
                    <a:pt x="4782" y="6768"/>
                    <a:pt x="4382" y="6993"/>
                    <a:pt x="3965" y="6993"/>
                  </a:cubicBezTo>
                  <a:cubicBezTo>
                    <a:pt x="3783" y="6993"/>
                    <a:pt x="3599" y="6950"/>
                    <a:pt x="3426" y="6861"/>
                  </a:cubicBezTo>
                  <a:cubicBezTo>
                    <a:pt x="2864" y="6567"/>
                    <a:pt x="2641" y="5862"/>
                    <a:pt x="2935" y="5300"/>
                  </a:cubicBezTo>
                  <a:cubicBezTo>
                    <a:pt x="3147" y="4902"/>
                    <a:pt x="3548" y="4677"/>
                    <a:pt x="3966" y="4677"/>
                  </a:cubicBezTo>
                  <a:close/>
                  <a:moveTo>
                    <a:pt x="6504" y="1"/>
                  </a:moveTo>
                  <a:lnTo>
                    <a:pt x="5148" y="2570"/>
                  </a:lnTo>
                  <a:cubicBezTo>
                    <a:pt x="4762" y="2429"/>
                    <a:pt x="4364" y="2361"/>
                    <a:pt x="3970" y="2361"/>
                  </a:cubicBezTo>
                  <a:cubicBezTo>
                    <a:pt x="2719" y="2361"/>
                    <a:pt x="1509" y="3043"/>
                    <a:pt x="892" y="4229"/>
                  </a:cubicBezTo>
                  <a:cubicBezTo>
                    <a:pt x="0" y="5924"/>
                    <a:pt x="651" y="8021"/>
                    <a:pt x="2355" y="8913"/>
                  </a:cubicBezTo>
                  <a:cubicBezTo>
                    <a:pt x="2868" y="9183"/>
                    <a:pt x="3418" y="9311"/>
                    <a:pt x="3960" y="9311"/>
                  </a:cubicBezTo>
                  <a:cubicBezTo>
                    <a:pt x="5209" y="9311"/>
                    <a:pt x="6417" y="8632"/>
                    <a:pt x="7039" y="7450"/>
                  </a:cubicBezTo>
                  <a:cubicBezTo>
                    <a:pt x="7039" y="7450"/>
                    <a:pt x="8395" y="4863"/>
                    <a:pt x="8395" y="4863"/>
                  </a:cubicBezTo>
                  <a:lnTo>
                    <a:pt x="8395" y="991"/>
                  </a:lnTo>
                  <a:lnTo>
                    <a:pt x="65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 name="Google Shape;2868;p74"/>
          <p:cNvGrpSpPr/>
          <p:nvPr/>
        </p:nvGrpSpPr>
        <p:grpSpPr>
          <a:xfrm>
            <a:off x="4075350" y="2956299"/>
            <a:ext cx="306675" cy="412615"/>
            <a:chOff x="4075350" y="2956299"/>
            <a:chExt cx="306675" cy="412615"/>
          </a:xfrm>
        </p:grpSpPr>
        <p:sp>
          <p:nvSpPr>
            <p:cNvPr id="2869" name="Google Shape;2869;p74"/>
            <p:cNvSpPr/>
            <p:nvPr/>
          </p:nvSpPr>
          <p:spPr>
            <a:xfrm>
              <a:off x="4095603" y="2956299"/>
              <a:ext cx="165578" cy="412615"/>
            </a:xfrm>
            <a:custGeom>
              <a:avLst/>
              <a:gdLst/>
              <a:ahLst/>
              <a:cxnLst/>
              <a:rect l="l" t="t" r="r" b="b"/>
              <a:pathLst>
                <a:path w="6344" h="15809" extrusionOk="0">
                  <a:moveTo>
                    <a:pt x="2784" y="0"/>
                  </a:moveTo>
                  <a:lnTo>
                    <a:pt x="1" y="7904"/>
                  </a:lnTo>
                  <a:lnTo>
                    <a:pt x="2784" y="15808"/>
                  </a:lnTo>
                  <a:lnTo>
                    <a:pt x="6344" y="15808"/>
                  </a:lnTo>
                  <a:lnTo>
                    <a:pt x="63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4075350" y="2956299"/>
              <a:ext cx="92942" cy="412615"/>
            </a:xfrm>
            <a:custGeom>
              <a:avLst/>
              <a:gdLst/>
              <a:ahLst/>
              <a:cxnLst/>
              <a:rect l="l" t="t" r="r" b="b"/>
              <a:pathLst>
                <a:path w="3561" h="15809" extrusionOk="0">
                  <a:moveTo>
                    <a:pt x="1" y="0"/>
                  </a:moveTo>
                  <a:lnTo>
                    <a:pt x="1" y="15808"/>
                  </a:lnTo>
                  <a:lnTo>
                    <a:pt x="3560" y="15808"/>
                  </a:lnTo>
                  <a:lnTo>
                    <a:pt x="35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4145898" y="3004480"/>
              <a:ext cx="66868" cy="89210"/>
            </a:xfrm>
            <a:custGeom>
              <a:avLst/>
              <a:gdLst/>
              <a:ahLst/>
              <a:cxnLst/>
              <a:rect l="l" t="t" r="r" b="b"/>
              <a:pathLst>
                <a:path w="2562" h="3418" extrusionOk="0">
                  <a:moveTo>
                    <a:pt x="857" y="1"/>
                  </a:moveTo>
                  <a:lnTo>
                    <a:pt x="1" y="1714"/>
                  </a:lnTo>
                  <a:lnTo>
                    <a:pt x="857" y="3418"/>
                  </a:lnTo>
                  <a:cubicBezTo>
                    <a:pt x="1803" y="3418"/>
                    <a:pt x="2561" y="2659"/>
                    <a:pt x="2561" y="1714"/>
                  </a:cubicBezTo>
                  <a:cubicBezTo>
                    <a:pt x="2561" y="768"/>
                    <a:pt x="1803" y="1"/>
                    <a:pt x="8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4"/>
            <p:cNvSpPr/>
            <p:nvPr/>
          </p:nvSpPr>
          <p:spPr>
            <a:xfrm>
              <a:off x="4123556" y="3004480"/>
              <a:ext cx="44735" cy="89210"/>
            </a:xfrm>
            <a:custGeom>
              <a:avLst/>
              <a:gdLst/>
              <a:ahLst/>
              <a:cxnLst/>
              <a:rect l="l" t="t" r="r" b="b"/>
              <a:pathLst>
                <a:path w="1714" h="3418" extrusionOk="0">
                  <a:moveTo>
                    <a:pt x="1713" y="1"/>
                  </a:moveTo>
                  <a:cubicBezTo>
                    <a:pt x="768" y="1"/>
                    <a:pt x="0" y="768"/>
                    <a:pt x="0" y="1714"/>
                  </a:cubicBezTo>
                  <a:cubicBezTo>
                    <a:pt x="0" y="2659"/>
                    <a:pt x="768" y="3418"/>
                    <a:pt x="1713" y="3418"/>
                  </a:cubicBezTo>
                  <a:lnTo>
                    <a:pt x="17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4"/>
            <p:cNvSpPr/>
            <p:nvPr/>
          </p:nvSpPr>
          <p:spPr>
            <a:xfrm>
              <a:off x="4145898" y="3117884"/>
              <a:ext cx="66868" cy="89210"/>
            </a:xfrm>
            <a:custGeom>
              <a:avLst/>
              <a:gdLst/>
              <a:ahLst/>
              <a:cxnLst/>
              <a:rect l="l" t="t" r="r" b="b"/>
              <a:pathLst>
                <a:path w="2562" h="3418" extrusionOk="0">
                  <a:moveTo>
                    <a:pt x="857" y="1"/>
                  </a:moveTo>
                  <a:lnTo>
                    <a:pt x="1" y="1713"/>
                  </a:lnTo>
                  <a:lnTo>
                    <a:pt x="857" y="3417"/>
                  </a:lnTo>
                  <a:cubicBezTo>
                    <a:pt x="1803" y="3417"/>
                    <a:pt x="2561" y="2650"/>
                    <a:pt x="2561" y="1713"/>
                  </a:cubicBezTo>
                  <a:cubicBezTo>
                    <a:pt x="2561" y="768"/>
                    <a:pt x="1803" y="1"/>
                    <a:pt x="8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4123556" y="3117884"/>
              <a:ext cx="44735" cy="89210"/>
            </a:xfrm>
            <a:custGeom>
              <a:avLst/>
              <a:gdLst/>
              <a:ahLst/>
              <a:cxnLst/>
              <a:rect l="l" t="t" r="r" b="b"/>
              <a:pathLst>
                <a:path w="1714" h="3418" extrusionOk="0">
                  <a:moveTo>
                    <a:pt x="1713" y="1"/>
                  </a:moveTo>
                  <a:cubicBezTo>
                    <a:pt x="768" y="1"/>
                    <a:pt x="0" y="768"/>
                    <a:pt x="0" y="1713"/>
                  </a:cubicBezTo>
                  <a:cubicBezTo>
                    <a:pt x="0" y="2650"/>
                    <a:pt x="768" y="3417"/>
                    <a:pt x="1713" y="3417"/>
                  </a:cubicBezTo>
                  <a:lnTo>
                    <a:pt x="17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4145898" y="3231289"/>
              <a:ext cx="66868" cy="89184"/>
            </a:xfrm>
            <a:custGeom>
              <a:avLst/>
              <a:gdLst/>
              <a:ahLst/>
              <a:cxnLst/>
              <a:rect l="l" t="t" r="r" b="b"/>
              <a:pathLst>
                <a:path w="2562" h="3417" extrusionOk="0">
                  <a:moveTo>
                    <a:pt x="857" y="0"/>
                  </a:moveTo>
                  <a:lnTo>
                    <a:pt x="1" y="1704"/>
                  </a:lnTo>
                  <a:lnTo>
                    <a:pt x="857" y="3417"/>
                  </a:lnTo>
                  <a:cubicBezTo>
                    <a:pt x="1803" y="3417"/>
                    <a:pt x="2561" y="2650"/>
                    <a:pt x="2561" y="1704"/>
                  </a:cubicBezTo>
                  <a:cubicBezTo>
                    <a:pt x="2561" y="767"/>
                    <a:pt x="1803" y="0"/>
                    <a:pt x="8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4123556" y="3231289"/>
              <a:ext cx="44735" cy="89184"/>
            </a:xfrm>
            <a:custGeom>
              <a:avLst/>
              <a:gdLst/>
              <a:ahLst/>
              <a:cxnLst/>
              <a:rect l="l" t="t" r="r" b="b"/>
              <a:pathLst>
                <a:path w="1714" h="3417" extrusionOk="0">
                  <a:moveTo>
                    <a:pt x="1713" y="0"/>
                  </a:moveTo>
                  <a:cubicBezTo>
                    <a:pt x="768" y="0"/>
                    <a:pt x="0" y="767"/>
                    <a:pt x="0" y="1704"/>
                  </a:cubicBezTo>
                  <a:cubicBezTo>
                    <a:pt x="0" y="2650"/>
                    <a:pt x="768" y="3417"/>
                    <a:pt x="1713" y="3417"/>
                  </a:cubicBezTo>
                  <a:lnTo>
                    <a:pt x="1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4285376" y="2956299"/>
              <a:ext cx="96648" cy="157174"/>
            </a:xfrm>
            <a:custGeom>
              <a:avLst/>
              <a:gdLst/>
              <a:ahLst/>
              <a:cxnLst/>
              <a:rect l="l" t="t" r="r" b="b"/>
              <a:pathLst>
                <a:path w="3703" h="6022" extrusionOk="0">
                  <a:moveTo>
                    <a:pt x="0" y="0"/>
                  </a:moveTo>
                  <a:lnTo>
                    <a:pt x="0" y="4166"/>
                  </a:lnTo>
                  <a:lnTo>
                    <a:pt x="1847" y="6022"/>
                  </a:lnTo>
                  <a:lnTo>
                    <a:pt x="3703" y="4166"/>
                  </a:lnTo>
                  <a:cubicBezTo>
                    <a:pt x="3703" y="4166"/>
                    <a:pt x="3703" y="0"/>
                    <a:pt x="3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4285376" y="3065032"/>
              <a:ext cx="96648" cy="120869"/>
            </a:xfrm>
            <a:custGeom>
              <a:avLst/>
              <a:gdLst/>
              <a:ahLst/>
              <a:cxnLst/>
              <a:rect l="l" t="t" r="r" b="b"/>
              <a:pathLst>
                <a:path w="3703" h="4631" extrusionOk="0">
                  <a:moveTo>
                    <a:pt x="0" y="0"/>
                  </a:moveTo>
                  <a:lnTo>
                    <a:pt x="0" y="2775"/>
                  </a:lnTo>
                  <a:lnTo>
                    <a:pt x="1847" y="4630"/>
                  </a:lnTo>
                  <a:lnTo>
                    <a:pt x="3703" y="2775"/>
                  </a:lnTo>
                  <a:cubicBezTo>
                    <a:pt x="3703" y="2775"/>
                    <a:pt x="3703" y="0"/>
                    <a:pt x="37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4285376" y="3137433"/>
              <a:ext cx="96648" cy="96883"/>
            </a:xfrm>
            <a:custGeom>
              <a:avLst/>
              <a:gdLst/>
              <a:ahLst/>
              <a:cxnLst/>
              <a:rect l="l" t="t" r="r" b="b"/>
              <a:pathLst>
                <a:path w="3703" h="3712" extrusionOk="0">
                  <a:moveTo>
                    <a:pt x="0" y="1"/>
                  </a:moveTo>
                  <a:lnTo>
                    <a:pt x="0" y="1856"/>
                  </a:lnTo>
                  <a:lnTo>
                    <a:pt x="1847" y="3712"/>
                  </a:lnTo>
                  <a:lnTo>
                    <a:pt x="3703" y="1856"/>
                  </a:lnTo>
                  <a:lnTo>
                    <a:pt x="3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4285376" y="3185875"/>
              <a:ext cx="96648" cy="183039"/>
            </a:xfrm>
            <a:custGeom>
              <a:avLst/>
              <a:gdLst/>
              <a:ahLst/>
              <a:cxnLst/>
              <a:rect l="l" t="t" r="r" b="b"/>
              <a:pathLst>
                <a:path w="3703" h="7013" extrusionOk="0">
                  <a:moveTo>
                    <a:pt x="0" y="0"/>
                  </a:moveTo>
                  <a:lnTo>
                    <a:pt x="464" y="5728"/>
                  </a:lnTo>
                  <a:cubicBezTo>
                    <a:pt x="527" y="6450"/>
                    <a:pt x="1133" y="7012"/>
                    <a:pt x="1847" y="7012"/>
                  </a:cubicBezTo>
                  <a:cubicBezTo>
                    <a:pt x="2570" y="7012"/>
                    <a:pt x="3176" y="6450"/>
                    <a:pt x="3239" y="5737"/>
                  </a:cubicBezTo>
                  <a:lnTo>
                    <a:pt x="37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1" name="Google Shape;2881;p74"/>
          <p:cNvSpPr/>
          <p:nvPr/>
        </p:nvSpPr>
        <p:spPr>
          <a:xfrm rot="-10679114">
            <a:off x="109641" y="1626973"/>
            <a:ext cx="276516" cy="450103"/>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760369" y="6096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rot="1230437">
            <a:off x="8647582" y="8657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rot="-7355326">
            <a:off x="7922784" y="169111"/>
            <a:ext cx="540150" cy="253329"/>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128119" y="407148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rot="7623550">
            <a:off x="831994" y="4694252"/>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rot="-3325322">
            <a:off x="8510546" y="3127375"/>
            <a:ext cx="540148" cy="253327"/>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rot="1230437">
            <a:off x="8297857" y="4358101"/>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92"/>
        <p:cNvGrpSpPr/>
        <p:nvPr/>
      </p:nvGrpSpPr>
      <p:grpSpPr>
        <a:xfrm>
          <a:off x="0" y="0"/>
          <a:ext cx="0" cy="0"/>
          <a:chOff x="0" y="0"/>
          <a:chExt cx="0" cy="0"/>
        </a:xfrm>
      </p:grpSpPr>
      <p:sp>
        <p:nvSpPr>
          <p:cNvPr id="2893" name="Google Shape;2893;p7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894" name="Google Shape;2894;p75"/>
          <p:cNvSpPr txBox="1">
            <a:spLocks noGrp="1"/>
          </p:cNvSpPr>
          <p:nvPr>
            <p:ph type="body" idx="4294967295"/>
          </p:nvPr>
        </p:nvSpPr>
        <p:spPr>
          <a:xfrm>
            <a:off x="720000" y="1215750"/>
            <a:ext cx="7704000" cy="4065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the one of this template</a:t>
            </a:r>
            <a:endParaRPr sz="1200">
              <a:solidFill>
                <a:schemeClr val="accent1"/>
              </a:solidFill>
            </a:endParaRPr>
          </a:p>
        </p:txBody>
      </p:sp>
      <p:grpSp>
        <p:nvGrpSpPr>
          <p:cNvPr id="2895" name="Google Shape;2895;p75"/>
          <p:cNvGrpSpPr/>
          <p:nvPr/>
        </p:nvGrpSpPr>
        <p:grpSpPr>
          <a:xfrm>
            <a:off x="7533245" y="1935779"/>
            <a:ext cx="203430" cy="2552921"/>
            <a:chOff x="7533245" y="1935779"/>
            <a:chExt cx="203430" cy="2552921"/>
          </a:xfrm>
        </p:grpSpPr>
        <p:sp>
          <p:nvSpPr>
            <p:cNvPr id="2896" name="Google Shape;2896;p75"/>
            <p:cNvSpPr/>
            <p:nvPr/>
          </p:nvSpPr>
          <p:spPr>
            <a:xfrm rot="10800000">
              <a:off x="7533248" y="1935788"/>
              <a:ext cx="203427" cy="491001"/>
            </a:xfrm>
            <a:custGeom>
              <a:avLst/>
              <a:gdLst/>
              <a:ahLst/>
              <a:cxnLst/>
              <a:rect l="l" t="t" r="r" b="b"/>
              <a:pathLst>
                <a:path w="3445" h="8315" extrusionOk="0">
                  <a:moveTo>
                    <a:pt x="1" y="0"/>
                  </a:moveTo>
                  <a:lnTo>
                    <a:pt x="1" y="2427"/>
                  </a:lnTo>
                  <a:lnTo>
                    <a:pt x="1723"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5"/>
            <p:cNvSpPr/>
            <p:nvPr/>
          </p:nvSpPr>
          <p:spPr>
            <a:xfrm rot="10800000">
              <a:off x="7533245" y="2227179"/>
              <a:ext cx="203427" cy="2261521"/>
            </a:xfrm>
            <a:custGeom>
              <a:avLst/>
              <a:gdLst/>
              <a:ahLst/>
              <a:cxnLst/>
              <a:rect l="l" t="t" r="r" b="b"/>
              <a:pathLst>
                <a:path w="3445" h="39254" extrusionOk="0">
                  <a:moveTo>
                    <a:pt x="1" y="1"/>
                  </a:moveTo>
                  <a:lnTo>
                    <a:pt x="1" y="38299"/>
                  </a:lnTo>
                  <a:lnTo>
                    <a:pt x="1723" y="39253"/>
                  </a:lnTo>
                  <a:lnTo>
                    <a:pt x="3444" y="38299"/>
                  </a:lnTo>
                  <a:lnTo>
                    <a:pt x="34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5"/>
            <p:cNvSpPr/>
            <p:nvPr/>
          </p:nvSpPr>
          <p:spPr>
            <a:xfrm rot="10800000">
              <a:off x="7533248" y="2148069"/>
              <a:ext cx="202896" cy="144436"/>
            </a:xfrm>
            <a:custGeom>
              <a:avLst/>
              <a:gdLst/>
              <a:ahLst/>
              <a:cxnLst/>
              <a:rect l="l" t="t" r="r" b="b"/>
              <a:pathLst>
                <a:path w="3436" h="2446" extrusionOk="0">
                  <a:moveTo>
                    <a:pt x="625" y="1"/>
                  </a:moveTo>
                  <a:cubicBezTo>
                    <a:pt x="393" y="1"/>
                    <a:pt x="179" y="63"/>
                    <a:pt x="1" y="170"/>
                  </a:cubicBezTo>
                  <a:lnTo>
                    <a:pt x="661" y="2445"/>
                  </a:lnTo>
                  <a:cubicBezTo>
                    <a:pt x="1125" y="2427"/>
                    <a:pt x="1517" y="2160"/>
                    <a:pt x="1714" y="1776"/>
                  </a:cubicBezTo>
                  <a:cubicBezTo>
                    <a:pt x="1910" y="2160"/>
                    <a:pt x="2311" y="2427"/>
                    <a:pt x="2766" y="2445"/>
                  </a:cubicBezTo>
                  <a:lnTo>
                    <a:pt x="3435" y="170"/>
                  </a:lnTo>
                  <a:cubicBezTo>
                    <a:pt x="3248" y="63"/>
                    <a:pt x="3034" y="1"/>
                    <a:pt x="2802" y="1"/>
                  </a:cubicBezTo>
                  <a:cubicBezTo>
                    <a:pt x="2329" y="1"/>
                    <a:pt x="1919" y="269"/>
                    <a:pt x="1714" y="670"/>
                  </a:cubicBezTo>
                  <a:cubicBezTo>
                    <a:pt x="1508" y="269"/>
                    <a:pt x="1098"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rot="10800000">
              <a:off x="7590170" y="1935779"/>
              <a:ext cx="89579" cy="152821"/>
            </a:xfrm>
            <a:custGeom>
              <a:avLst/>
              <a:gdLst/>
              <a:ahLst/>
              <a:cxnLst/>
              <a:rect l="l" t="t" r="r" b="b"/>
              <a:pathLst>
                <a:path w="1517" h="2588" extrusionOk="0">
                  <a:moveTo>
                    <a:pt x="0" y="0"/>
                  </a:moveTo>
                  <a:lnTo>
                    <a:pt x="759" y="2587"/>
                  </a:lnTo>
                  <a:lnTo>
                    <a:pt x="15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75"/>
          <p:cNvGrpSpPr/>
          <p:nvPr/>
        </p:nvGrpSpPr>
        <p:grpSpPr>
          <a:xfrm>
            <a:off x="7290897" y="1935779"/>
            <a:ext cx="203430" cy="2552921"/>
            <a:chOff x="7290897" y="1935779"/>
            <a:chExt cx="203430" cy="2552921"/>
          </a:xfrm>
        </p:grpSpPr>
        <p:sp>
          <p:nvSpPr>
            <p:cNvPr id="2901" name="Google Shape;2901;p75"/>
            <p:cNvSpPr/>
            <p:nvPr/>
          </p:nvSpPr>
          <p:spPr>
            <a:xfrm rot="10800000">
              <a:off x="7290900" y="1935788"/>
              <a:ext cx="203427" cy="491001"/>
            </a:xfrm>
            <a:custGeom>
              <a:avLst/>
              <a:gdLst/>
              <a:ahLst/>
              <a:cxnLst/>
              <a:rect l="l" t="t" r="r" b="b"/>
              <a:pathLst>
                <a:path w="3445" h="8315" extrusionOk="0">
                  <a:moveTo>
                    <a:pt x="1" y="0"/>
                  </a:moveTo>
                  <a:lnTo>
                    <a:pt x="1"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rot="10800000">
              <a:off x="7290897" y="2227179"/>
              <a:ext cx="203427" cy="2261521"/>
            </a:xfrm>
            <a:custGeom>
              <a:avLst/>
              <a:gdLst/>
              <a:ahLst/>
              <a:cxnLst/>
              <a:rect l="l" t="t" r="r" b="b"/>
              <a:pathLst>
                <a:path w="3445" h="39254" extrusionOk="0">
                  <a:moveTo>
                    <a:pt x="1" y="1"/>
                  </a:moveTo>
                  <a:lnTo>
                    <a:pt x="1" y="38299"/>
                  </a:lnTo>
                  <a:lnTo>
                    <a:pt x="1722" y="39253"/>
                  </a:lnTo>
                  <a:lnTo>
                    <a:pt x="3444" y="38299"/>
                  </a:lnTo>
                  <a:lnTo>
                    <a:pt x="3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rot="10800000">
              <a:off x="7291432" y="2148069"/>
              <a:ext cx="202896" cy="144436"/>
            </a:xfrm>
            <a:custGeom>
              <a:avLst/>
              <a:gdLst/>
              <a:ahLst/>
              <a:cxnLst/>
              <a:rect l="l" t="t" r="r" b="b"/>
              <a:pathLst>
                <a:path w="3436" h="2446" extrusionOk="0">
                  <a:moveTo>
                    <a:pt x="634" y="1"/>
                  </a:moveTo>
                  <a:cubicBezTo>
                    <a:pt x="402" y="1"/>
                    <a:pt x="188" y="63"/>
                    <a:pt x="1" y="170"/>
                  </a:cubicBezTo>
                  <a:lnTo>
                    <a:pt x="670" y="2445"/>
                  </a:lnTo>
                  <a:cubicBezTo>
                    <a:pt x="1134" y="2427"/>
                    <a:pt x="1526" y="2160"/>
                    <a:pt x="1722" y="1776"/>
                  </a:cubicBezTo>
                  <a:cubicBezTo>
                    <a:pt x="1919" y="2160"/>
                    <a:pt x="2311" y="2427"/>
                    <a:pt x="2775" y="2445"/>
                  </a:cubicBezTo>
                  <a:lnTo>
                    <a:pt x="3435" y="170"/>
                  </a:lnTo>
                  <a:cubicBezTo>
                    <a:pt x="3257" y="63"/>
                    <a:pt x="3043" y="1"/>
                    <a:pt x="2811" y="1"/>
                  </a:cubicBezTo>
                  <a:cubicBezTo>
                    <a:pt x="2338" y="1"/>
                    <a:pt x="1928" y="269"/>
                    <a:pt x="1722" y="670"/>
                  </a:cubicBezTo>
                  <a:cubicBezTo>
                    <a:pt x="1517" y="269"/>
                    <a:pt x="1107" y="1"/>
                    <a:pt x="634"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rot="10800000">
              <a:off x="7347823" y="1935779"/>
              <a:ext cx="89579" cy="152821"/>
            </a:xfrm>
            <a:custGeom>
              <a:avLst/>
              <a:gdLst/>
              <a:ahLst/>
              <a:cxnLst/>
              <a:rect l="l" t="t" r="r" b="b"/>
              <a:pathLst>
                <a:path w="1517" h="2588" extrusionOk="0">
                  <a:moveTo>
                    <a:pt x="0" y="0"/>
                  </a:moveTo>
                  <a:lnTo>
                    <a:pt x="758" y="2587"/>
                  </a:lnTo>
                  <a:lnTo>
                    <a:pt x="15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5"/>
          <p:cNvGrpSpPr/>
          <p:nvPr/>
        </p:nvGrpSpPr>
        <p:grpSpPr>
          <a:xfrm>
            <a:off x="7048608" y="1935779"/>
            <a:ext cx="203372" cy="2552921"/>
            <a:chOff x="7048608" y="1935779"/>
            <a:chExt cx="203372" cy="2552921"/>
          </a:xfrm>
        </p:grpSpPr>
        <p:sp>
          <p:nvSpPr>
            <p:cNvPr id="2906" name="Google Shape;2906;p75"/>
            <p:cNvSpPr/>
            <p:nvPr/>
          </p:nvSpPr>
          <p:spPr>
            <a:xfrm rot="10800000">
              <a:off x="7048612" y="1935788"/>
              <a:ext cx="203368" cy="491001"/>
            </a:xfrm>
            <a:custGeom>
              <a:avLst/>
              <a:gdLst/>
              <a:ahLst/>
              <a:cxnLst/>
              <a:rect l="l" t="t" r="r" b="b"/>
              <a:pathLst>
                <a:path w="3444" h="8315" extrusionOk="0">
                  <a:moveTo>
                    <a:pt x="0" y="0"/>
                  </a:moveTo>
                  <a:lnTo>
                    <a:pt x="0"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rot="10800000">
              <a:off x="7048608" y="2227179"/>
              <a:ext cx="203368" cy="2261521"/>
            </a:xfrm>
            <a:custGeom>
              <a:avLst/>
              <a:gdLst/>
              <a:ahLst/>
              <a:cxnLst/>
              <a:rect l="l" t="t" r="r" b="b"/>
              <a:pathLst>
                <a:path w="3444" h="39254" extrusionOk="0">
                  <a:moveTo>
                    <a:pt x="0" y="1"/>
                  </a:moveTo>
                  <a:lnTo>
                    <a:pt x="0" y="38299"/>
                  </a:lnTo>
                  <a:lnTo>
                    <a:pt x="1722" y="39253"/>
                  </a:lnTo>
                  <a:lnTo>
                    <a:pt x="3444" y="38299"/>
                  </a:lnTo>
                  <a:lnTo>
                    <a:pt x="34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rot="10800000">
              <a:off x="7049143" y="2148069"/>
              <a:ext cx="202837" cy="144436"/>
            </a:xfrm>
            <a:custGeom>
              <a:avLst/>
              <a:gdLst/>
              <a:ahLst/>
              <a:cxnLst/>
              <a:rect l="l" t="t" r="r" b="b"/>
              <a:pathLst>
                <a:path w="3435" h="2446" extrusionOk="0">
                  <a:moveTo>
                    <a:pt x="634" y="1"/>
                  </a:moveTo>
                  <a:cubicBezTo>
                    <a:pt x="402" y="1"/>
                    <a:pt x="188" y="63"/>
                    <a:pt x="0" y="170"/>
                  </a:cubicBezTo>
                  <a:lnTo>
                    <a:pt x="669" y="2445"/>
                  </a:lnTo>
                  <a:cubicBezTo>
                    <a:pt x="1124" y="2427"/>
                    <a:pt x="1526" y="2160"/>
                    <a:pt x="1722" y="1776"/>
                  </a:cubicBezTo>
                  <a:cubicBezTo>
                    <a:pt x="1918" y="2160"/>
                    <a:pt x="2311" y="2427"/>
                    <a:pt x="2775" y="2445"/>
                  </a:cubicBezTo>
                  <a:lnTo>
                    <a:pt x="3435" y="170"/>
                  </a:lnTo>
                  <a:cubicBezTo>
                    <a:pt x="3256" y="63"/>
                    <a:pt x="3042" y="1"/>
                    <a:pt x="2810" y="1"/>
                  </a:cubicBezTo>
                  <a:cubicBezTo>
                    <a:pt x="2338" y="1"/>
                    <a:pt x="1927" y="269"/>
                    <a:pt x="1722" y="670"/>
                  </a:cubicBezTo>
                  <a:cubicBezTo>
                    <a:pt x="1517" y="269"/>
                    <a:pt x="1106" y="1"/>
                    <a:pt x="634"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rot="10800000">
              <a:off x="7105475" y="1935779"/>
              <a:ext cx="89638" cy="152821"/>
            </a:xfrm>
            <a:custGeom>
              <a:avLst/>
              <a:gdLst/>
              <a:ahLst/>
              <a:cxnLst/>
              <a:rect l="l" t="t" r="r" b="b"/>
              <a:pathLst>
                <a:path w="1518" h="2588" extrusionOk="0">
                  <a:moveTo>
                    <a:pt x="1" y="0"/>
                  </a:moveTo>
                  <a:lnTo>
                    <a:pt x="759" y="2587"/>
                  </a:lnTo>
                  <a:lnTo>
                    <a:pt x="1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75"/>
          <p:cNvGrpSpPr/>
          <p:nvPr/>
        </p:nvGrpSpPr>
        <p:grpSpPr>
          <a:xfrm>
            <a:off x="6806260" y="1935779"/>
            <a:ext cx="203431" cy="2552921"/>
            <a:chOff x="6806260" y="1935779"/>
            <a:chExt cx="203431" cy="2552921"/>
          </a:xfrm>
        </p:grpSpPr>
        <p:sp>
          <p:nvSpPr>
            <p:cNvPr id="2911" name="Google Shape;2911;p75"/>
            <p:cNvSpPr/>
            <p:nvPr/>
          </p:nvSpPr>
          <p:spPr>
            <a:xfrm rot="10800000">
              <a:off x="6806264" y="1935788"/>
              <a:ext cx="203427" cy="491001"/>
            </a:xfrm>
            <a:custGeom>
              <a:avLst/>
              <a:gdLst/>
              <a:ahLst/>
              <a:cxnLst/>
              <a:rect l="l" t="t" r="r" b="b"/>
              <a:pathLst>
                <a:path w="3445" h="8315" extrusionOk="0">
                  <a:moveTo>
                    <a:pt x="1" y="0"/>
                  </a:moveTo>
                  <a:lnTo>
                    <a:pt x="1" y="2427"/>
                  </a:lnTo>
                  <a:lnTo>
                    <a:pt x="1723"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5"/>
            <p:cNvSpPr/>
            <p:nvPr/>
          </p:nvSpPr>
          <p:spPr>
            <a:xfrm rot="10800000">
              <a:off x="6806260" y="2227179"/>
              <a:ext cx="203427" cy="2261521"/>
            </a:xfrm>
            <a:custGeom>
              <a:avLst/>
              <a:gdLst/>
              <a:ahLst/>
              <a:cxnLst/>
              <a:rect l="l" t="t" r="r" b="b"/>
              <a:pathLst>
                <a:path w="3445" h="39254" extrusionOk="0">
                  <a:moveTo>
                    <a:pt x="1" y="1"/>
                  </a:moveTo>
                  <a:lnTo>
                    <a:pt x="1" y="38299"/>
                  </a:lnTo>
                  <a:lnTo>
                    <a:pt x="1723" y="39253"/>
                  </a:lnTo>
                  <a:lnTo>
                    <a:pt x="3444" y="38299"/>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rot="10800000">
              <a:off x="6806796" y="2148069"/>
              <a:ext cx="202896" cy="144436"/>
            </a:xfrm>
            <a:custGeom>
              <a:avLst/>
              <a:gdLst/>
              <a:ahLst/>
              <a:cxnLst/>
              <a:rect l="l" t="t" r="r" b="b"/>
              <a:pathLst>
                <a:path w="3436" h="2446" extrusionOk="0">
                  <a:moveTo>
                    <a:pt x="634" y="1"/>
                  </a:moveTo>
                  <a:cubicBezTo>
                    <a:pt x="402" y="1"/>
                    <a:pt x="188" y="63"/>
                    <a:pt x="1" y="170"/>
                  </a:cubicBezTo>
                  <a:lnTo>
                    <a:pt x="670" y="2445"/>
                  </a:lnTo>
                  <a:cubicBezTo>
                    <a:pt x="1125" y="2427"/>
                    <a:pt x="1526" y="2160"/>
                    <a:pt x="1723" y="1776"/>
                  </a:cubicBezTo>
                  <a:cubicBezTo>
                    <a:pt x="1919" y="2160"/>
                    <a:pt x="2312" y="2427"/>
                    <a:pt x="2775" y="2445"/>
                  </a:cubicBezTo>
                  <a:lnTo>
                    <a:pt x="3436" y="170"/>
                  </a:lnTo>
                  <a:cubicBezTo>
                    <a:pt x="3257" y="63"/>
                    <a:pt x="3043" y="1"/>
                    <a:pt x="2811" y="1"/>
                  </a:cubicBezTo>
                  <a:cubicBezTo>
                    <a:pt x="2338" y="1"/>
                    <a:pt x="1919" y="269"/>
                    <a:pt x="1723" y="670"/>
                  </a:cubicBezTo>
                  <a:cubicBezTo>
                    <a:pt x="1518" y="269"/>
                    <a:pt x="1107" y="1"/>
                    <a:pt x="634"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5"/>
            <p:cNvSpPr/>
            <p:nvPr/>
          </p:nvSpPr>
          <p:spPr>
            <a:xfrm rot="10800000">
              <a:off x="6863187" y="1935779"/>
              <a:ext cx="89579" cy="152821"/>
            </a:xfrm>
            <a:custGeom>
              <a:avLst/>
              <a:gdLst/>
              <a:ahLst/>
              <a:cxnLst/>
              <a:rect l="l" t="t" r="r" b="b"/>
              <a:pathLst>
                <a:path w="1517" h="2588" extrusionOk="0">
                  <a:moveTo>
                    <a:pt x="0" y="0"/>
                  </a:moveTo>
                  <a:lnTo>
                    <a:pt x="759" y="2587"/>
                  </a:lnTo>
                  <a:lnTo>
                    <a:pt x="1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5"/>
          <p:cNvGrpSpPr/>
          <p:nvPr/>
        </p:nvGrpSpPr>
        <p:grpSpPr>
          <a:xfrm>
            <a:off x="6563912" y="1935779"/>
            <a:ext cx="203431" cy="2552921"/>
            <a:chOff x="6563912" y="1935779"/>
            <a:chExt cx="203431" cy="2552921"/>
          </a:xfrm>
        </p:grpSpPr>
        <p:sp>
          <p:nvSpPr>
            <p:cNvPr id="2916" name="Google Shape;2916;p75"/>
            <p:cNvSpPr/>
            <p:nvPr/>
          </p:nvSpPr>
          <p:spPr>
            <a:xfrm rot="10800000">
              <a:off x="6563916" y="1935788"/>
              <a:ext cx="203427" cy="491001"/>
            </a:xfrm>
            <a:custGeom>
              <a:avLst/>
              <a:gdLst/>
              <a:ahLst/>
              <a:cxnLst/>
              <a:rect l="l" t="t" r="r" b="b"/>
              <a:pathLst>
                <a:path w="3445" h="8315" extrusionOk="0">
                  <a:moveTo>
                    <a:pt x="1" y="0"/>
                  </a:moveTo>
                  <a:lnTo>
                    <a:pt x="1"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rot="10800000">
              <a:off x="6563912" y="2227179"/>
              <a:ext cx="203427" cy="2261521"/>
            </a:xfrm>
            <a:custGeom>
              <a:avLst/>
              <a:gdLst/>
              <a:ahLst/>
              <a:cxnLst/>
              <a:rect l="l" t="t" r="r" b="b"/>
              <a:pathLst>
                <a:path w="3445" h="39254" extrusionOk="0">
                  <a:moveTo>
                    <a:pt x="1" y="1"/>
                  </a:moveTo>
                  <a:lnTo>
                    <a:pt x="1" y="38299"/>
                  </a:lnTo>
                  <a:lnTo>
                    <a:pt x="1722" y="39253"/>
                  </a:lnTo>
                  <a:lnTo>
                    <a:pt x="3444" y="38299"/>
                  </a:lnTo>
                  <a:lnTo>
                    <a:pt x="3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rot="10800000">
              <a:off x="6564448" y="2148069"/>
              <a:ext cx="202896" cy="144436"/>
            </a:xfrm>
            <a:custGeom>
              <a:avLst/>
              <a:gdLst/>
              <a:ahLst/>
              <a:cxnLst/>
              <a:rect l="l" t="t" r="r" b="b"/>
              <a:pathLst>
                <a:path w="3436" h="2446" extrusionOk="0">
                  <a:moveTo>
                    <a:pt x="634" y="1"/>
                  </a:moveTo>
                  <a:cubicBezTo>
                    <a:pt x="402" y="1"/>
                    <a:pt x="188" y="63"/>
                    <a:pt x="1" y="170"/>
                  </a:cubicBezTo>
                  <a:lnTo>
                    <a:pt x="670" y="2445"/>
                  </a:lnTo>
                  <a:cubicBezTo>
                    <a:pt x="1125" y="2427"/>
                    <a:pt x="1526" y="2160"/>
                    <a:pt x="1722" y="1776"/>
                  </a:cubicBezTo>
                  <a:cubicBezTo>
                    <a:pt x="1919" y="2160"/>
                    <a:pt x="2311" y="2427"/>
                    <a:pt x="2775" y="2445"/>
                  </a:cubicBezTo>
                  <a:lnTo>
                    <a:pt x="3435" y="170"/>
                  </a:lnTo>
                  <a:cubicBezTo>
                    <a:pt x="3257" y="63"/>
                    <a:pt x="3043" y="1"/>
                    <a:pt x="2811" y="1"/>
                  </a:cubicBezTo>
                  <a:cubicBezTo>
                    <a:pt x="2338" y="1"/>
                    <a:pt x="1919" y="269"/>
                    <a:pt x="1722" y="670"/>
                  </a:cubicBezTo>
                  <a:cubicBezTo>
                    <a:pt x="1517" y="269"/>
                    <a:pt x="1107" y="1"/>
                    <a:pt x="634"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5"/>
            <p:cNvSpPr/>
            <p:nvPr/>
          </p:nvSpPr>
          <p:spPr>
            <a:xfrm rot="10800000">
              <a:off x="6620839" y="1935779"/>
              <a:ext cx="89579" cy="152821"/>
            </a:xfrm>
            <a:custGeom>
              <a:avLst/>
              <a:gdLst/>
              <a:ahLst/>
              <a:cxnLst/>
              <a:rect l="l" t="t" r="r" b="b"/>
              <a:pathLst>
                <a:path w="1517" h="2588" extrusionOk="0">
                  <a:moveTo>
                    <a:pt x="0" y="0"/>
                  </a:moveTo>
                  <a:lnTo>
                    <a:pt x="758" y="2587"/>
                  </a:lnTo>
                  <a:lnTo>
                    <a:pt x="1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75"/>
          <p:cNvGrpSpPr/>
          <p:nvPr/>
        </p:nvGrpSpPr>
        <p:grpSpPr>
          <a:xfrm>
            <a:off x="6321624" y="1935788"/>
            <a:ext cx="203373" cy="2552912"/>
            <a:chOff x="6321624" y="1935788"/>
            <a:chExt cx="203373" cy="2552912"/>
          </a:xfrm>
        </p:grpSpPr>
        <p:sp>
          <p:nvSpPr>
            <p:cNvPr id="2921" name="Google Shape;2921;p75"/>
            <p:cNvSpPr/>
            <p:nvPr/>
          </p:nvSpPr>
          <p:spPr>
            <a:xfrm rot="10800000">
              <a:off x="6321628" y="1935788"/>
              <a:ext cx="203368" cy="491001"/>
            </a:xfrm>
            <a:custGeom>
              <a:avLst/>
              <a:gdLst/>
              <a:ahLst/>
              <a:cxnLst/>
              <a:rect l="l" t="t" r="r" b="b"/>
              <a:pathLst>
                <a:path w="3444" h="8315" extrusionOk="0">
                  <a:moveTo>
                    <a:pt x="0" y="0"/>
                  </a:moveTo>
                  <a:lnTo>
                    <a:pt x="0"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rot="10800000">
              <a:off x="6321624" y="2227179"/>
              <a:ext cx="203368" cy="2261521"/>
            </a:xfrm>
            <a:custGeom>
              <a:avLst/>
              <a:gdLst/>
              <a:ahLst/>
              <a:cxnLst/>
              <a:rect l="l" t="t" r="r" b="b"/>
              <a:pathLst>
                <a:path w="3444" h="39254" extrusionOk="0">
                  <a:moveTo>
                    <a:pt x="0" y="1"/>
                  </a:moveTo>
                  <a:lnTo>
                    <a:pt x="0" y="38299"/>
                  </a:lnTo>
                  <a:lnTo>
                    <a:pt x="1722" y="39253"/>
                  </a:lnTo>
                  <a:lnTo>
                    <a:pt x="3444" y="38299"/>
                  </a:lnTo>
                  <a:lnTo>
                    <a:pt x="34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rot="10800000">
              <a:off x="6322159" y="2148069"/>
              <a:ext cx="202837" cy="144436"/>
            </a:xfrm>
            <a:custGeom>
              <a:avLst/>
              <a:gdLst/>
              <a:ahLst/>
              <a:cxnLst/>
              <a:rect l="l" t="t" r="r" b="b"/>
              <a:pathLst>
                <a:path w="3435" h="2446" extrusionOk="0">
                  <a:moveTo>
                    <a:pt x="625" y="1"/>
                  </a:moveTo>
                  <a:cubicBezTo>
                    <a:pt x="402" y="1"/>
                    <a:pt x="188" y="63"/>
                    <a:pt x="0" y="170"/>
                  </a:cubicBezTo>
                  <a:lnTo>
                    <a:pt x="669" y="2445"/>
                  </a:lnTo>
                  <a:cubicBezTo>
                    <a:pt x="1124" y="2427"/>
                    <a:pt x="1526" y="2160"/>
                    <a:pt x="1722" y="1776"/>
                  </a:cubicBezTo>
                  <a:cubicBezTo>
                    <a:pt x="1918" y="2160"/>
                    <a:pt x="2311" y="2427"/>
                    <a:pt x="2775" y="2445"/>
                  </a:cubicBezTo>
                  <a:lnTo>
                    <a:pt x="3435" y="170"/>
                  </a:lnTo>
                  <a:cubicBezTo>
                    <a:pt x="3256" y="63"/>
                    <a:pt x="3042" y="1"/>
                    <a:pt x="2810" y="1"/>
                  </a:cubicBezTo>
                  <a:cubicBezTo>
                    <a:pt x="2329" y="1"/>
                    <a:pt x="1918" y="269"/>
                    <a:pt x="1722" y="670"/>
                  </a:cubicBezTo>
                  <a:cubicBezTo>
                    <a:pt x="1517" y="269"/>
                    <a:pt x="1107"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75"/>
          <p:cNvSpPr/>
          <p:nvPr/>
        </p:nvSpPr>
        <p:spPr>
          <a:xfrm rot="10800000">
            <a:off x="6378492" y="1935779"/>
            <a:ext cx="89638" cy="152821"/>
          </a:xfrm>
          <a:custGeom>
            <a:avLst/>
            <a:gdLst/>
            <a:ahLst/>
            <a:cxnLst/>
            <a:rect l="l" t="t" r="r" b="b"/>
            <a:pathLst>
              <a:path w="1518" h="2588" extrusionOk="0">
                <a:moveTo>
                  <a:pt x="1" y="0"/>
                </a:moveTo>
                <a:lnTo>
                  <a:pt x="759" y="2587"/>
                </a:lnTo>
                <a:lnTo>
                  <a:pt x="1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5" name="Google Shape;2925;p75"/>
          <p:cNvGrpSpPr/>
          <p:nvPr/>
        </p:nvGrpSpPr>
        <p:grpSpPr>
          <a:xfrm>
            <a:off x="6079276" y="1935779"/>
            <a:ext cx="203432" cy="2552921"/>
            <a:chOff x="6079276" y="1935779"/>
            <a:chExt cx="203432" cy="2552921"/>
          </a:xfrm>
        </p:grpSpPr>
        <p:sp>
          <p:nvSpPr>
            <p:cNvPr id="2926" name="Google Shape;2926;p75"/>
            <p:cNvSpPr/>
            <p:nvPr/>
          </p:nvSpPr>
          <p:spPr>
            <a:xfrm rot="10800000">
              <a:off x="6079280" y="1935788"/>
              <a:ext cx="203427" cy="491001"/>
            </a:xfrm>
            <a:custGeom>
              <a:avLst/>
              <a:gdLst/>
              <a:ahLst/>
              <a:cxnLst/>
              <a:rect l="l" t="t" r="r" b="b"/>
              <a:pathLst>
                <a:path w="3445" h="8315" extrusionOk="0">
                  <a:moveTo>
                    <a:pt x="1" y="0"/>
                  </a:moveTo>
                  <a:lnTo>
                    <a:pt x="1" y="2427"/>
                  </a:lnTo>
                  <a:lnTo>
                    <a:pt x="1723" y="8314"/>
                  </a:lnTo>
                  <a:lnTo>
                    <a:pt x="3445" y="2427"/>
                  </a:lnTo>
                  <a:lnTo>
                    <a:pt x="3445"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rot="10800000">
              <a:off x="6079276" y="2227179"/>
              <a:ext cx="203427" cy="2261521"/>
            </a:xfrm>
            <a:custGeom>
              <a:avLst/>
              <a:gdLst/>
              <a:ahLst/>
              <a:cxnLst/>
              <a:rect l="l" t="t" r="r" b="b"/>
              <a:pathLst>
                <a:path w="3445" h="39254" extrusionOk="0">
                  <a:moveTo>
                    <a:pt x="1" y="1"/>
                  </a:moveTo>
                  <a:lnTo>
                    <a:pt x="1" y="38299"/>
                  </a:lnTo>
                  <a:lnTo>
                    <a:pt x="1723" y="39253"/>
                  </a:lnTo>
                  <a:lnTo>
                    <a:pt x="3445" y="38299"/>
                  </a:lnTo>
                  <a:lnTo>
                    <a:pt x="34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5"/>
            <p:cNvSpPr/>
            <p:nvPr/>
          </p:nvSpPr>
          <p:spPr>
            <a:xfrm rot="10800000">
              <a:off x="6079812" y="2148069"/>
              <a:ext cx="202896" cy="144436"/>
            </a:xfrm>
            <a:custGeom>
              <a:avLst/>
              <a:gdLst/>
              <a:ahLst/>
              <a:cxnLst/>
              <a:rect l="l" t="t" r="r" b="b"/>
              <a:pathLst>
                <a:path w="3436" h="2446" extrusionOk="0">
                  <a:moveTo>
                    <a:pt x="625" y="1"/>
                  </a:moveTo>
                  <a:cubicBezTo>
                    <a:pt x="402" y="1"/>
                    <a:pt x="188" y="63"/>
                    <a:pt x="1" y="170"/>
                  </a:cubicBezTo>
                  <a:lnTo>
                    <a:pt x="661" y="2445"/>
                  </a:lnTo>
                  <a:cubicBezTo>
                    <a:pt x="1125" y="2427"/>
                    <a:pt x="1526" y="2160"/>
                    <a:pt x="1723" y="1776"/>
                  </a:cubicBezTo>
                  <a:cubicBezTo>
                    <a:pt x="1919" y="2160"/>
                    <a:pt x="2312" y="2427"/>
                    <a:pt x="2775" y="2445"/>
                  </a:cubicBezTo>
                  <a:lnTo>
                    <a:pt x="3436" y="170"/>
                  </a:lnTo>
                  <a:cubicBezTo>
                    <a:pt x="3248" y="63"/>
                    <a:pt x="3034" y="1"/>
                    <a:pt x="2811" y="1"/>
                  </a:cubicBezTo>
                  <a:cubicBezTo>
                    <a:pt x="2329" y="1"/>
                    <a:pt x="1919" y="269"/>
                    <a:pt x="1723" y="670"/>
                  </a:cubicBezTo>
                  <a:cubicBezTo>
                    <a:pt x="1518" y="269"/>
                    <a:pt x="1107"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5"/>
            <p:cNvSpPr/>
            <p:nvPr/>
          </p:nvSpPr>
          <p:spPr>
            <a:xfrm rot="10800000">
              <a:off x="6136144" y="1935779"/>
              <a:ext cx="90169" cy="152821"/>
            </a:xfrm>
            <a:custGeom>
              <a:avLst/>
              <a:gdLst/>
              <a:ahLst/>
              <a:cxnLst/>
              <a:rect l="l" t="t" r="r" b="b"/>
              <a:pathLst>
                <a:path w="1527" h="2588" extrusionOk="0">
                  <a:moveTo>
                    <a:pt x="1" y="0"/>
                  </a:moveTo>
                  <a:lnTo>
                    <a:pt x="768" y="2587"/>
                  </a:lnTo>
                  <a:lnTo>
                    <a:pt x="15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75"/>
          <p:cNvGrpSpPr/>
          <p:nvPr/>
        </p:nvGrpSpPr>
        <p:grpSpPr>
          <a:xfrm>
            <a:off x="5837459" y="1935779"/>
            <a:ext cx="203432" cy="2552921"/>
            <a:chOff x="5837459" y="1935779"/>
            <a:chExt cx="203432" cy="2552921"/>
          </a:xfrm>
        </p:grpSpPr>
        <p:sp>
          <p:nvSpPr>
            <p:cNvPr id="2931" name="Google Shape;2931;p75"/>
            <p:cNvSpPr/>
            <p:nvPr/>
          </p:nvSpPr>
          <p:spPr>
            <a:xfrm rot="10800000">
              <a:off x="5837464" y="1935788"/>
              <a:ext cx="203427" cy="491001"/>
            </a:xfrm>
            <a:custGeom>
              <a:avLst/>
              <a:gdLst/>
              <a:ahLst/>
              <a:cxnLst/>
              <a:rect l="l" t="t" r="r" b="b"/>
              <a:pathLst>
                <a:path w="3445" h="8315" extrusionOk="0">
                  <a:moveTo>
                    <a:pt x="1" y="0"/>
                  </a:moveTo>
                  <a:lnTo>
                    <a:pt x="1" y="2427"/>
                  </a:lnTo>
                  <a:lnTo>
                    <a:pt x="1723"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5"/>
            <p:cNvSpPr/>
            <p:nvPr/>
          </p:nvSpPr>
          <p:spPr>
            <a:xfrm rot="10800000">
              <a:off x="5837459" y="2227179"/>
              <a:ext cx="203427" cy="2261521"/>
            </a:xfrm>
            <a:custGeom>
              <a:avLst/>
              <a:gdLst/>
              <a:ahLst/>
              <a:cxnLst/>
              <a:rect l="l" t="t" r="r" b="b"/>
              <a:pathLst>
                <a:path w="3445" h="39254" extrusionOk="0">
                  <a:moveTo>
                    <a:pt x="1" y="1"/>
                  </a:moveTo>
                  <a:lnTo>
                    <a:pt x="1" y="38299"/>
                  </a:lnTo>
                  <a:lnTo>
                    <a:pt x="1723" y="39253"/>
                  </a:lnTo>
                  <a:lnTo>
                    <a:pt x="3444" y="38299"/>
                  </a:lnTo>
                  <a:lnTo>
                    <a:pt x="3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5"/>
            <p:cNvSpPr/>
            <p:nvPr/>
          </p:nvSpPr>
          <p:spPr>
            <a:xfrm rot="10800000">
              <a:off x="5837464" y="2148069"/>
              <a:ext cx="202896" cy="144436"/>
            </a:xfrm>
            <a:custGeom>
              <a:avLst/>
              <a:gdLst/>
              <a:ahLst/>
              <a:cxnLst/>
              <a:rect l="l" t="t" r="r" b="b"/>
              <a:pathLst>
                <a:path w="3436" h="2446" extrusionOk="0">
                  <a:moveTo>
                    <a:pt x="625" y="1"/>
                  </a:moveTo>
                  <a:cubicBezTo>
                    <a:pt x="402" y="1"/>
                    <a:pt x="188" y="63"/>
                    <a:pt x="1" y="170"/>
                  </a:cubicBezTo>
                  <a:lnTo>
                    <a:pt x="661" y="2445"/>
                  </a:lnTo>
                  <a:cubicBezTo>
                    <a:pt x="1125" y="2427"/>
                    <a:pt x="1517" y="2160"/>
                    <a:pt x="1714" y="1776"/>
                  </a:cubicBezTo>
                  <a:cubicBezTo>
                    <a:pt x="1919" y="2160"/>
                    <a:pt x="2311" y="2427"/>
                    <a:pt x="2775" y="2445"/>
                  </a:cubicBezTo>
                  <a:lnTo>
                    <a:pt x="3435" y="170"/>
                  </a:lnTo>
                  <a:cubicBezTo>
                    <a:pt x="3248" y="63"/>
                    <a:pt x="3034" y="1"/>
                    <a:pt x="2811" y="1"/>
                  </a:cubicBezTo>
                  <a:cubicBezTo>
                    <a:pt x="2329" y="1"/>
                    <a:pt x="1919" y="269"/>
                    <a:pt x="1714" y="670"/>
                  </a:cubicBezTo>
                  <a:cubicBezTo>
                    <a:pt x="1517" y="269"/>
                    <a:pt x="1107"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rot="10800000">
              <a:off x="5893856" y="1935779"/>
              <a:ext cx="90110" cy="152821"/>
            </a:xfrm>
            <a:custGeom>
              <a:avLst/>
              <a:gdLst/>
              <a:ahLst/>
              <a:cxnLst/>
              <a:rect l="l" t="t" r="r" b="b"/>
              <a:pathLst>
                <a:path w="1526" h="2588" extrusionOk="0">
                  <a:moveTo>
                    <a:pt x="0" y="0"/>
                  </a:moveTo>
                  <a:lnTo>
                    <a:pt x="759" y="2587"/>
                  </a:lnTo>
                  <a:lnTo>
                    <a:pt x="1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75"/>
          <p:cNvGrpSpPr/>
          <p:nvPr/>
        </p:nvGrpSpPr>
        <p:grpSpPr>
          <a:xfrm>
            <a:off x="5592513" y="1935779"/>
            <a:ext cx="203374" cy="2552921"/>
            <a:chOff x="5592513" y="1935779"/>
            <a:chExt cx="203374" cy="2552921"/>
          </a:xfrm>
        </p:grpSpPr>
        <p:sp>
          <p:nvSpPr>
            <p:cNvPr id="2936" name="Google Shape;2936;p75"/>
            <p:cNvSpPr/>
            <p:nvPr/>
          </p:nvSpPr>
          <p:spPr>
            <a:xfrm rot="10800000">
              <a:off x="5592518" y="1935788"/>
              <a:ext cx="203368" cy="491001"/>
            </a:xfrm>
            <a:custGeom>
              <a:avLst/>
              <a:gdLst/>
              <a:ahLst/>
              <a:cxnLst/>
              <a:rect l="l" t="t" r="r" b="b"/>
              <a:pathLst>
                <a:path w="3444" h="8315" extrusionOk="0">
                  <a:moveTo>
                    <a:pt x="0" y="0"/>
                  </a:moveTo>
                  <a:lnTo>
                    <a:pt x="0"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rot="10800000">
              <a:off x="5592513" y="2227179"/>
              <a:ext cx="203368" cy="2261521"/>
            </a:xfrm>
            <a:custGeom>
              <a:avLst/>
              <a:gdLst/>
              <a:ahLst/>
              <a:cxnLst/>
              <a:rect l="l" t="t" r="r" b="b"/>
              <a:pathLst>
                <a:path w="3444" h="39254" extrusionOk="0">
                  <a:moveTo>
                    <a:pt x="0" y="1"/>
                  </a:moveTo>
                  <a:lnTo>
                    <a:pt x="0" y="38299"/>
                  </a:lnTo>
                  <a:lnTo>
                    <a:pt x="1722" y="39253"/>
                  </a:lnTo>
                  <a:lnTo>
                    <a:pt x="3444" y="38299"/>
                  </a:lnTo>
                  <a:lnTo>
                    <a:pt x="34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rot="10800000">
              <a:off x="5593050" y="2148069"/>
              <a:ext cx="202837" cy="144436"/>
            </a:xfrm>
            <a:custGeom>
              <a:avLst/>
              <a:gdLst/>
              <a:ahLst/>
              <a:cxnLst/>
              <a:rect l="l" t="t" r="r" b="b"/>
              <a:pathLst>
                <a:path w="3435" h="2446" extrusionOk="0">
                  <a:moveTo>
                    <a:pt x="625" y="1"/>
                  </a:moveTo>
                  <a:cubicBezTo>
                    <a:pt x="401" y="1"/>
                    <a:pt x="187" y="63"/>
                    <a:pt x="0" y="170"/>
                  </a:cubicBezTo>
                  <a:lnTo>
                    <a:pt x="660" y="2445"/>
                  </a:lnTo>
                  <a:cubicBezTo>
                    <a:pt x="1124" y="2427"/>
                    <a:pt x="1526" y="2160"/>
                    <a:pt x="1722" y="1776"/>
                  </a:cubicBezTo>
                  <a:cubicBezTo>
                    <a:pt x="1918" y="2160"/>
                    <a:pt x="2311" y="2427"/>
                    <a:pt x="2774" y="2445"/>
                  </a:cubicBezTo>
                  <a:lnTo>
                    <a:pt x="3435" y="170"/>
                  </a:lnTo>
                  <a:cubicBezTo>
                    <a:pt x="3247" y="63"/>
                    <a:pt x="3033" y="1"/>
                    <a:pt x="2810" y="1"/>
                  </a:cubicBezTo>
                  <a:cubicBezTo>
                    <a:pt x="2328" y="1"/>
                    <a:pt x="1918" y="269"/>
                    <a:pt x="1722" y="670"/>
                  </a:cubicBezTo>
                  <a:cubicBezTo>
                    <a:pt x="1517" y="269"/>
                    <a:pt x="1106"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rot="10800000">
              <a:off x="5649382" y="1935779"/>
              <a:ext cx="89638" cy="152821"/>
            </a:xfrm>
            <a:custGeom>
              <a:avLst/>
              <a:gdLst/>
              <a:ahLst/>
              <a:cxnLst/>
              <a:rect l="l" t="t" r="r" b="b"/>
              <a:pathLst>
                <a:path w="1518" h="2588" extrusionOk="0">
                  <a:moveTo>
                    <a:pt x="1" y="0"/>
                  </a:moveTo>
                  <a:lnTo>
                    <a:pt x="759" y="2587"/>
                  </a:lnTo>
                  <a:lnTo>
                    <a:pt x="1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75"/>
          <p:cNvGrpSpPr/>
          <p:nvPr/>
        </p:nvGrpSpPr>
        <p:grpSpPr>
          <a:xfrm>
            <a:off x="5110474" y="1935779"/>
            <a:ext cx="203434" cy="2552921"/>
            <a:chOff x="5110474" y="1935779"/>
            <a:chExt cx="203434" cy="2552921"/>
          </a:xfrm>
        </p:grpSpPr>
        <p:sp>
          <p:nvSpPr>
            <p:cNvPr id="2941" name="Google Shape;2941;p75"/>
            <p:cNvSpPr/>
            <p:nvPr/>
          </p:nvSpPr>
          <p:spPr>
            <a:xfrm rot="10800000">
              <a:off x="5110481" y="1935788"/>
              <a:ext cx="203427" cy="491001"/>
            </a:xfrm>
            <a:custGeom>
              <a:avLst/>
              <a:gdLst/>
              <a:ahLst/>
              <a:cxnLst/>
              <a:rect l="l" t="t" r="r" b="b"/>
              <a:pathLst>
                <a:path w="3445" h="8315" extrusionOk="0">
                  <a:moveTo>
                    <a:pt x="1" y="0"/>
                  </a:moveTo>
                  <a:lnTo>
                    <a:pt x="1" y="2427"/>
                  </a:lnTo>
                  <a:lnTo>
                    <a:pt x="1723"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rot="10800000">
              <a:off x="5110474" y="2227179"/>
              <a:ext cx="203427" cy="2261521"/>
            </a:xfrm>
            <a:custGeom>
              <a:avLst/>
              <a:gdLst/>
              <a:ahLst/>
              <a:cxnLst/>
              <a:rect l="l" t="t" r="r" b="b"/>
              <a:pathLst>
                <a:path w="3445" h="39254" extrusionOk="0">
                  <a:moveTo>
                    <a:pt x="1" y="1"/>
                  </a:moveTo>
                  <a:lnTo>
                    <a:pt x="1" y="38299"/>
                  </a:lnTo>
                  <a:lnTo>
                    <a:pt x="1723" y="39253"/>
                  </a:lnTo>
                  <a:lnTo>
                    <a:pt x="3444" y="38299"/>
                  </a:lnTo>
                  <a:lnTo>
                    <a:pt x="3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rot="10800000">
              <a:off x="5110481" y="2148069"/>
              <a:ext cx="202896" cy="144436"/>
            </a:xfrm>
            <a:custGeom>
              <a:avLst/>
              <a:gdLst/>
              <a:ahLst/>
              <a:cxnLst/>
              <a:rect l="l" t="t" r="r" b="b"/>
              <a:pathLst>
                <a:path w="3436" h="2446" extrusionOk="0">
                  <a:moveTo>
                    <a:pt x="625" y="1"/>
                  </a:moveTo>
                  <a:cubicBezTo>
                    <a:pt x="393" y="1"/>
                    <a:pt x="179" y="63"/>
                    <a:pt x="1" y="170"/>
                  </a:cubicBezTo>
                  <a:lnTo>
                    <a:pt x="661" y="2445"/>
                  </a:lnTo>
                  <a:cubicBezTo>
                    <a:pt x="1125" y="2427"/>
                    <a:pt x="1517" y="2160"/>
                    <a:pt x="1714" y="1776"/>
                  </a:cubicBezTo>
                  <a:cubicBezTo>
                    <a:pt x="1910" y="2160"/>
                    <a:pt x="2311" y="2427"/>
                    <a:pt x="2766" y="2445"/>
                  </a:cubicBezTo>
                  <a:lnTo>
                    <a:pt x="3435" y="170"/>
                  </a:lnTo>
                  <a:cubicBezTo>
                    <a:pt x="3248" y="63"/>
                    <a:pt x="3034" y="1"/>
                    <a:pt x="2802" y="1"/>
                  </a:cubicBezTo>
                  <a:cubicBezTo>
                    <a:pt x="2329" y="1"/>
                    <a:pt x="1919" y="269"/>
                    <a:pt x="1714" y="670"/>
                  </a:cubicBezTo>
                  <a:cubicBezTo>
                    <a:pt x="1517" y="269"/>
                    <a:pt x="1098"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5"/>
            <p:cNvSpPr/>
            <p:nvPr/>
          </p:nvSpPr>
          <p:spPr>
            <a:xfrm rot="10800000">
              <a:off x="5167403" y="1935779"/>
              <a:ext cx="89579" cy="152821"/>
            </a:xfrm>
            <a:custGeom>
              <a:avLst/>
              <a:gdLst/>
              <a:ahLst/>
              <a:cxnLst/>
              <a:rect l="l" t="t" r="r" b="b"/>
              <a:pathLst>
                <a:path w="1517" h="2588" extrusionOk="0">
                  <a:moveTo>
                    <a:pt x="0" y="0"/>
                  </a:moveTo>
                  <a:lnTo>
                    <a:pt x="759" y="2587"/>
                  </a:lnTo>
                  <a:lnTo>
                    <a:pt x="1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75"/>
          <p:cNvGrpSpPr/>
          <p:nvPr/>
        </p:nvGrpSpPr>
        <p:grpSpPr>
          <a:xfrm>
            <a:off x="4868185" y="1935779"/>
            <a:ext cx="203375" cy="2552921"/>
            <a:chOff x="4868185" y="1935779"/>
            <a:chExt cx="203375" cy="2552921"/>
          </a:xfrm>
        </p:grpSpPr>
        <p:sp>
          <p:nvSpPr>
            <p:cNvPr id="2946" name="Google Shape;2946;p75"/>
            <p:cNvSpPr/>
            <p:nvPr/>
          </p:nvSpPr>
          <p:spPr>
            <a:xfrm rot="10800000">
              <a:off x="4868192" y="1935788"/>
              <a:ext cx="203368" cy="491001"/>
            </a:xfrm>
            <a:custGeom>
              <a:avLst/>
              <a:gdLst/>
              <a:ahLst/>
              <a:cxnLst/>
              <a:rect l="l" t="t" r="r" b="b"/>
              <a:pathLst>
                <a:path w="3444" h="8315" extrusionOk="0">
                  <a:moveTo>
                    <a:pt x="0" y="0"/>
                  </a:moveTo>
                  <a:lnTo>
                    <a:pt x="0"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rot="10800000">
              <a:off x="4868185" y="2227179"/>
              <a:ext cx="203368" cy="2261521"/>
            </a:xfrm>
            <a:custGeom>
              <a:avLst/>
              <a:gdLst/>
              <a:ahLst/>
              <a:cxnLst/>
              <a:rect l="l" t="t" r="r" b="b"/>
              <a:pathLst>
                <a:path w="3444" h="39254" extrusionOk="0">
                  <a:moveTo>
                    <a:pt x="0" y="1"/>
                  </a:moveTo>
                  <a:lnTo>
                    <a:pt x="0" y="38299"/>
                  </a:lnTo>
                  <a:lnTo>
                    <a:pt x="1722" y="39253"/>
                  </a:lnTo>
                  <a:lnTo>
                    <a:pt x="3444" y="38299"/>
                  </a:lnTo>
                  <a:lnTo>
                    <a:pt x="34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rot="10800000">
              <a:off x="4868192" y="2148069"/>
              <a:ext cx="202837" cy="144436"/>
            </a:xfrm>
            <a:custGeom>
              <a:avLst/>
              <a:gdLst/>
              <a:ahLst/>
              <a:cxnLst/>
              <a:rect l="l" t="t" r="r" b="b"/>
              <a:pathLst>
                <a:path w="3435" h="2446" extrusionOk="0">
                  <a:moveTo>
                    <a:pt x="625" y="1"/>
                  </a:moveTo>
                  <a:cubicBezTo>
                    <a:pt x="393" y="1"/>
                    <a:pt x="179" y="63"/>
                    <a:pt x="0" y="170"/>
                  </a:cubicBezTo>
                  <a:lnTo>
                    <a:pt x="661" y="2445"/>
                  </a:lnTo>
                  <a:cubicBezTo>
                    <a:pt x="1124" y="2427"/>
                    <a:pt x="1517" y="2160"/>
                    <a:pt x="1713" y="1776"/>
                  </a:cubicBezTo>
                  <a:cubicBezTo>
                    <a:pt x="1910" y="2160"/>
                    <a:pt x="2311" y="2427"/>
                    <a:pt x="2766" y="2445"/>
                  </a:cubicBezTo>
                  <a:lnTo>
                    <a:pt x="3435" y="170"/>
                  </a:lnTo>
                  <a:cubicBezTo>
                    <a:pt x="3248" y="63"/>
                    <a:pt x="3034" y="1"/>
                    <a:pt x="2802" y="1"/>
                  </a:cubicBezTo>
                  <a:cubicBezTo>
                    <a:pt x="2329" y="1"/>
                    <a:pt x="1918" y="269"/>
                    <a:pt x="1713" y="670"/>
                  </a:cubicBezTo>
                  <a:cubicBezTo>
                    <a:pt x="1517" y="269"/>
                    <a:pt x="1098"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5"/>
            <p:cNvSpPr/>
            <p:nvPr/>
          </p:nvSpPr>
          <p:spPr>
            <a:xfrm rot="10800000">
              <a:off x="4925056" y="1935779"/>
              <a:ext cx="89638" cy="152821"/>
            </a:xfrm>
            <a:custGeom>
              <a:avLst/>
              <a:gdLst/>
              <a:ahLst/>
              <a:cxnLst/>
              <a:rect l="l" t="t" r="r" b="b"/>
              <a:pathLst>
                <a:path w="1518" h="2588" extrusionOk="0">
                  <a:moveTo>
                    <a:pt x="1" y="0"/>
                  </a:moveTo>
                  <a:lnTo>
                    <a:pt x="759" y="258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75"/>
          <p:cNvGrpSpPr/>
          <p:nvPr/>
        </p:nvGrpSpPr>
        <p:grpSpPr>
          <a:xfrm>
            <a:off x="1407325" y="1935775"/>
            <a:ext cx="203427" cy="2546539"/>
            <a:chOff x="1407325" y="1935775"/>
            <a:chExt cx="203427" cy="2546539"/>
          </a:xfrm>
        </p:grpSpPr>
        <p:sp>
          <p:nvSpPr>
            <p:cNvPr id="2951" name="Google Shape;2951;p75"/>
            <p:cNvSpPr/>
            <p:nvPr/>
          </p:nvSpPr>
          <p:spPr>
            <a:xfrm>
              <a:off x="1421025" y="1935775"/>
              <a:ext cx="176028" cy="348277"/>
            </a:xfrm>
            <a:custGeom>
              <a:avLst/>
              <a:gdLst/>
              <a:ahLst/>
              <a:cxnLst/>
              <a:rect l="l" t="t" r="r" b="b"/>
              <a:pathLst>
                <a:path w="2981" h="5898" extrusionOk="0">
                  <a:moveTo>
                    <a:pt x="928" y="0"/>
                  </a:moveTo>
                  <a:lnTo>
                    <a:pt x="1" y="5897"/>
                  </a:lnTo>
                  <a:lnTo>
                    <a:pt x="2980" y="5897"/>
                  </a:lnTo>
                  <a:lnTo>
                    <a:pt x="2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1407325"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5"/>
            <p:cNvSpPr/>
            <p:nvPr/>
          </p:nvSpPr>
          <p:spPr>
            <a:xfrm>
              <a:off x="1407325"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5"/>
            <p:cNvSpPr/>
            <p:nvPr/>
          </p:nvSpPr>
          <p:spPr>
            <a:xfrm>
              <a:off x="1435256" y="2952997"/>
              <a:ext cx="148097" cy="797116"/>
            </a:xfrm>
            <a:custGeom>
              <a:avLst/>
              <a:gdLst/>
              <a:ahLst/>
              <a:cxnLst/>
              <a:rect l="l" t="t" r="r" b="b"/>
              <a:pathLst>
                <a:path w="2508" h="13499" extrusionOk="0">
                  <a:moveTo>
                    <a:pt x="1249" y="1"/>
                  </a:moveTo>
                  <a:cubicBezTo>
                    <a:pt x="563" y="1"/>
                    <a:pt x="1" y="3025"/>
                    <a:pt x="1" y="6754"/>
                  </a:cubicBezTo>
                  <a:cubicBezTo>
                    <a:pt x="1" y="10474"/>
                    <a:pt x="563" y="13498"/>
                    <a:pt x="1249" y="13498"/>
                  </a:cubicBezTo>
                  <a:cubicBezTo>
                    <a:pt x="1945" y="13498"/>
                    <a:pt x="2507" y="10474"/>
                    <a:pt x="2507" y="6754"/>
                  </a:cubicBezTo>
                  <a:cubicBezTo>
                    <a:pt x="2507" y="3025"/>
                    <a:pt x="1945" y="1"/>
                    <a:pt x="1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1407325"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1407325"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1407325"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1407325"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75"/>
          <p:cNvGrpSpPr/>
          <p:nvPr/>
        </p:nvGrpSpPr>
        <p:grpSpPr>
          <a:xfrm>
            <a:off x="1645480" y="1935775"/>
            <a:ext cx="203368" cy="2546539"/>
            <a:chOff x="1645480" y="1935775"/>
            <a:chExt cx="203368" cy="2546539"/>
          </a:xfrm>
        </p:grpSpPr>
        <p:sp>
          <p:nvSpPr>
            <p:cNvPr id="2960" name="Google Shape;2960;p75"/>
            <p:cNvSpPr/>
            <p:nvPr/>
          </p:nvSpPr>
          <p:spPr>
            <a:xfrm>
              <a:off x="1659121" y="1935775"/>
              <a:ext cx="176028" cy="348277"/>
            </a:xfrm>
            <a:custGeom>
              <a:avLst/>
              <a:gdLst/>
              <a:ahLst/>
              <a:cxnLst/>
              <a:rect l="l" t="t" r="r" b="b"/>
              <a:pathLst>
                <a:path w="2981" h="5898" extrusionOk="0">
                  <a:moveTo>
                    <a:pt x="920" y="0"/>
                  </a:moveTo>
                  <a:lnTo>
                    <a:pt x="1" y="5897"/>
                  </a:lnTo>
                  <a:lnTo>
                    <a:pt x="2981" y="5897"/>
                  </a:lnTo>
                  <a:lnTo>
                    <a:pt x="20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1645480" y="2220758"/>
              <a:ext cx="203368" cy="2261556"/>
            </a:xfrm>
            <a:custGeom>
              <a:avLst/>
              <a:gdLst/>
              <a:ahLst/>
              <a:cxnLst/>
              <a:rect l="l" t="t" r="r" b="b"/>
              <a:pathLst>
                <a:path w="3444" h="38299" extrusionOk="0">
                  <a:moveTo>
                    <a:pt x="0" y="0"/>
                  </a:moveTo>
                  <a:lnTo>
                    <a:pt x="0" y="38298"/>
                  </a:lnTo>
                  <a:lnTo>
                    <a:pt x="3444" y="38298"/>
                  </a:lnTo>
                  <a:lnTo>
                    <a:pt x="34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5"/>
            <p:cNvSpPr/>
            <p:nvPr/>
          </p:nvSpPr>
          <p:spPr>
            <a:xfrm>
              <a:off x="1645480" y="2300832"/>
              <a:ext cx="203368" cy="2101412"/>
            </a:xfrm>
            <a:custGeom>
              <a:avLst/>
              <a:gdLst/>
              <a:ahLst/>
              <a:cxnLst/>
              <a:rect l="l" t="t" r="r" b="b"/>
              <a:pathLst>
                <a:path w="3444" h="35587" extrusionOk="0">
                  <a:moveTo>
                    <a:pt x="0" y="0"/>
                  </a:moveTo>
                  <a:lnTo>
                    <a:pt x="0" y="35586"/>
                  </a:lnTo>
                  <a:lnTo>
                    <a:pt x="3444" y="35586"/>
                  </a:lnTo>
                  <a:lnTo>
                    <a:pt x="3444"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a:off x="1672821" y="2952997"/>
              <a:ext cx="148097" cy="797116"/>
            </a:xfrm>
            <a:custGeom>
              <a:avLst/>
              <a:gdLst/>
              <a:ahLst/>
              <a:cxnLst/>
              <a:rect l="l" t="t" r="r" b="b"/>
              <a:pathLst>
                <a:path w="2508" h="13499" extrusionOk="0">
                  <a:moveTo>
                    <a:pt x="1259" y="1"/>
                  </a:moveTo>
                  <a:cubicBezTo>
                    <a:pt x="563" y="1"/>
                    <a:pt x="1" y="3025"/>
                    <a:pt x="1" y="6754"/>
                  </a:cubicBezTo>
                  <a:cubicBezTo>
                    <a:pt x="1" y="10474"/>
                    <a:pt x="563" y="13498"/>
                    <a:pt x="1259" y="13498"/>
                  </a:cubicBezTo>
                  <a:cubicBezTo>
                    <a:pt x="1946" y="13498"/>
                    <a:pt x="2508" y="10474"/>
                    <a:pt x="2508" y="6754"/>
                  </a:cubicBezTo>
                  <a:cubicBezTo>
                    <a:pt x="2508" y="3025"/>
                    <a:pt x="1946" y="1"/>
                    <a:pt x="1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5"/>
            <p:cNvSpPr/>
            <p:nvPr/>
          </p:nvSpPr>
          <p:spPr>
            <a:xfrm>
              <a:off x="1645480" y="2396732"/>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5"/>
            <p:cNvSpPr/>
            <p:nvPr/>
          </p:nvSpPr>
          <p:spPr>
            <a:xfrm>
              <a:off x="1645480" y="2482061"/>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1645480" y="419101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1645480" y="427634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8" name="Google Shape;2968;p75"/>
          <p:cNvGrpSpPr/>
          <p:nvPr/>
        </p:nvGrpSpPr>
        <p:grpSpPr>
          <a:xfrm>
            <a:off x="1887768" y="1935775"/>
            <a:ext cx="203427" cy="2546539"/>
            <a:chOff x="1887768" y="1935775"/>
            <a:chExt cx="203427" cy="2546539"/>
          </a:xfrm>
        </p:grpSpPr>
        <p:sp>
          <p:nvSpPr>
            <p:cNvPr id="2969" name="Google Shape;2969;p75"/>
            <p:cNvSpPr/>
            <p:nvPr/>
          </p:nvSpPr>
          <p:spPr>
            <a:xfrm>
              <a:off x="1901468" y="1935775"/>
              <a:ext cx="176028" cy="348277"/>
            </a:xfrm>
            <a:custGeom>
              <a:avLst/>
              <a:gdLst/>
              <a:ahLst/>
              <a:cxnLst/>
              <a:rect l="l" t="t" r="r" b="b"/>
              <a:pathLst>
                <a:path w="2981" h="5898" extrusionOk="0">
                  <a:moveTo>
                    <a:pt x="920" y="0"/>
                  </a:moveTo>
                  <a:lnTo>
                    <a:pt x="1" y="5897"/>
                  </a:lnTo>
                  <a:lnTo>
                    <a:pt x="2980" y="5897"/>
                  </a:lnTo>
                  <a:lnTo>
                    <a:pt x="20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1887768"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1887768"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1915168" y="2952997"/>
              <a:ext cx="148097" cy="797116"/>
            </a:xfrm>
            <a:custGeom>
              <a:avLst/>
              <a:gdLst/>
              <a:ahLst/>
              <a:cxnLst/>
              <a:rect l="l" t="t" r="r" b="b"/>
              <a:pathLst>
                <a:path w="2508" h="13499" extrusionOk="0">
                  <a:moveTo>
                    <a:pt x="1258" y="1"/>
                  </a:moveTo>
                  <a:cubicBezTo>
                    <a:pt x="563" y="1"/>
                    <a:pt x="1" y="3025"/>
                    <a:pt x="1" y="6754"/>
                  </a:cubicBezTo>
                  <a:cubicBezTo>
                    <a:pt x="1" y="10474"/>
                    <a:pt x="563" y="13498"/>
                    <a:pt x="1258" y="13498"/>
                  </a:cubicBezTo>
                  <a:cubicBezTo>
                    <a:pt x="1945" y="13498"/>
                    <a:pt x="2507" y="10474"/>
                    <a:pt x="2507" y="6754"/>
                  </a:cubicBezTo>
                  <a:cubicBezTo>
                    <a:pt x="2507" y="3025"/>
                    <a:pt x="1945" y="1"/>
                    <a:pt x="1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1887768"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1887768"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1887768"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1887768"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75"/>
          <p:cNvGrpSpPr/>
          <p:nvPr/>
        </p:nvGrpSpPr>
        <p:grpSpPr>
          <a:xfrm>
            <a:off x="2130116" y="1935775"/>
            <a:ext cx="203368" cy="2546539"/>
            <a:chOff x="2130116" y="1935775"/>
            <a:chExt cx="203368" cy="2546539"/>
          </a:xfrm>
        </p:grpSpPr>
        <p:sp>
          <p:nvSpPr>
            <p:cNvPr id="2978" name="Google Shape;2978;p75"/>
            <p:cNvSpPr/>
            <p:nvPr/>
          </p:nvSpPr>
          <p:spPr>
            <a:xfrm>
              <a:off x="2143816" y="1935775"/>
              <a:ext cx="175969" cy="348277"/>
            </a:xfrm>
            <a:custGeom>
              <a:avLst/>
              <a:gdLst/>
              <a:ahLst/>
              <a:cxnLst/>
              <a:rect l="l" t="t" r="r" b="b"/>
              <a:pathLst>
                <a:path w="2980" h="5898" extrusionOk="0">
                  <a:moveTo>
                    <a:pt x="919" y="0"/>
                  </a:moveTo>
                  <a:lnTo>
                    <a:pt x="0" y="5897"/>
                  </a:lnTo>
                  <a:lnTo>
                    <a:pt x="2980" y="5897"/>
                  </a:lnTo>
                  <a:lnTo>
                    <a:pt x="20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5"/>
            <p:cNvSpPr/>
            <p:nvPr/>
          </p:nvSpPr>
          <p:spPr>
            <a:xfrm>
              <a:off x="2130116" y="2220758"/>
              <a:ext cx="203368" cy="2261556"/>
            </a:xfrm>
            <a:custGeom>
              <a:avLst/>
              <a:gdLst/>
              <a:ahLst/>
              <a:cxnLst/>
              <a:rect l="l" t="t" r="r" b="b"/>
              <a:pathLst>
                <a:path w="3444" h="38299" extrusionOk="0">
                  <a:moveTo>
                    <a:pt x="0" y="0"/>
                  </a:moveTo>
                  <a:lnTo>
                    <a:pt x="0" y="38298"/>
                  </a:lnTo>
                  <a:lnTo>
                    <a:pt x="3444" y="38298"/>
                  </a:lnTo>
                  <a:lnTo>
                    <a:pt x="34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5"/>
            <p:cNvSpPr/>
            <p:nvPr/>
          </p:nvSpPr>
          <p:spPr>
            <a:xfrm>
              <a:off x="2130116" y="2300832"/>
              <a:ext cx="203368" cy="2101412"/>
            </a:xfrm>
            <a:custGeom>
              <a:avLst/>
              <a:gdLst/>
              <a:ahLst/>
              <a:cxnLst/>
              <a:rect l="l" t="t" r="r" b="b"/>
              <a:pathLst>
                <a:path w="3444" h="35587" extrusionOk="0">
                  <a:moveTo>
                    <a:pt x="0" y="0"/>
                  </a:moveTo>
                  <a:lnTo>
                    <a:pt x="0" y="35586"/>
                  </a:lnTo>
                  <a:lnTo>
                    <a:pt x="3444" y="35586"/>
                  </a:lnTo>
                  <a:lnTo>
                    <a:pt x="3444"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2157516" y="2952997"/>
              <a:ext cx="148097" cy="797116"/>
            </a:xfrm>
            <a:custGeom>
              <a:avLst/>
              <a:gdLst/>
              <a:ahLst/>
              <a:cxnLst/>
              <a:rect l="l" t="t" r="r" b="b"/>
              <a:pathLst>
                <a:path w="2508" h="13499" extrusionOk="0">
                  <a:moveTo>
                    <a:pt x="1258" y="1"/>
                  </a:moveTo>
                  <a:cubicBezTo>
                    <a:pt x="562" y="1"/>
                    <a:pt x="0" y="3025"/>
                    <a:pt x="0" y="6754"/>
                  </a:cubicBezTo>
                  <a:cubicBezTo>
                    <a:pt x="0" y="10474"/>
                    <a:pt x="562" y="13498"/>
                    <a:pt x="1258" y="13498"/>
                  </a:cubicBezTo>
                  <a:cubicBezTo>
                    <a:pt x="1945" y="13498"/>
                    <a:pt x="2507" y="10474"/>
                    <a:pt x="2507" y="6754"/>
                  </a:cubicBezTo>
                  <a:cubicBezTo>
                    <a:pt x="2507" y="3025"/>
                    <a:pt x="1945" y="1"/>
                    <a:pt x="1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2130116" y="2396732"/>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2130116" y="2482061"/>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2130116" y="419101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2130116" y="427634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75"/>
          <p:cNvGrpSpPr/>
          <p:nvPr/>
        </p:nvGrpSpPr>
        <p:grpSpPr>
          <a:xfrm>
            <a:off x="2372464" y="1935775"/>
            <a:ext cx="203368" cy="2546539"/>
            <a:chOff x="2372464" y="1935775"/>
            <a:chExt cx="203368" cy="2546539"/>
          </a:xfrm>
        </p:grpSpPr>
        <p:sp>
          <p:nvSpPr>
            <p:cNvPr id="2987" name="Google Shape;2987;p75"/>
            <p:cNvSpPr/>
            <p:nvPr/>
          </p:nvSpPr>
          <p:spPr>
            <a:xfrm>
              <a:off x="2386164" y="1935775"/>
              <a:ext cx="175969" cy="348277"/>
            </a:xfrm>
            <a:custGeom>
              <a:avLst/>
              <a:gdLst/>
              <a:ahLst/>
              <a:cxnLst/>
              <a:rect l="l" t="t" r="r" b="b"/>
              <a:pathLst>
                <a:path w="2980" h="5898" extrusionOk="0">
                  <a:moveTo>
                    <a:pt x="919" y="0"/>
                  </a:moveTo>
                  <a:lnTo>
                    <a:pt x="0" y="5897"/>
                  </a:lnTo>
                  <a:lnTo>
                    <a:pt x="2980" y="5897"/>
                  </a:lnTo>
                  <a:lnTo>
                    <a:pt x="20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5"/>
            <p:cNvSpPr/>
            <p:nvPr/>
          </p:nvSpPr>
          <p:spPr>
            <a:xfrm>
              <a:off x="2372464" y="2220758"/>
              <a:ext cx="203368" cy="2261556"/>
            </a:xfrm>
            <a:custGeom>
              <a:avLst/>
              <a:gdLst/>
              <a:ahLst/>
              <a:cxnLst/>
              <a:rect l="l" t="t" r="r" b="b"/>
              <a:pathLst>
                <a:path w="3444" h="38299" extrusionOk="0">
                  <a:moveTo>
                    <a:pt x="0" y="0"/>
                  </a:moveTo>
                  <a:lnTo>
                    <a:pt x="0" y="38298"/>
                  </a:lnTo>
                  <a:lnTo>
                    <a:pt x="3444" y="38298"/>
                  </a:lnTo>
                  <a:lnTo>
                    <a:pt x="34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5"/>
            <p:cNvSpPr/>
            <p:nvPr/>
          </p:nvSpPr>
          <p:spPr>
            <a:xfrm>
              <a:off x="2372464" y="2300832"/>
              <a:ext cx="203368" cy="2101412"/>
            </a:xfrm>
            <a:custGeom>
              <a:avLst/>
              <a:gdLst/>
              <a:ahLst/>
              <a:cxnLst/>
              <a:rect l="l" t="t" r="r" b="b"/>
              <a:pathLst>
                <a:path w="3444" h="35587" extrusionOk="0">
                  <a:moveTo>
                    <a:pt x="0" y="0"/>
                  </a:moveTo>
                  <a:lnTo>
                    <a:pt x="0" y="35586"/>
                  </a:lnTo>
                  <a:lnTo>
                    <a:pt x="3444" y="35586"/>
                  </a:lnTo>
                  <a:lnTo>
                    <a:pt x="3444"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5"/>
            <p:cNvSpPr/>
            <p:nvPr/>
          </p:nvSpPr>
          <p:spPr>
            <a:xfrm>
              <a:off x="2399804" y="2952997"/>
              <a:ext cx="148097" cy="797116"/>
            </a:xfrm>
            <a:custGeom>
              <a:avLst/>
              <a:gdLst/>
              <a:ahLst/>
              <a:cxnLst/>
              <a:rect l="l" t="t" r="r" b="b"/>
              <a:pathLst>
                <a:path w="2508" h="13499" extrusionOk="0">
                  <a:moveTo>
                    <a:pt x="1259" y="1"/>
                  </a:moveTo>
                  <a:cubicBezTo>
                    <a:pt x="563" y="1"/>
                    <a:pt x="1" y="3025"/>
                    <a:pt x="1" y="6754"/>
                  </a:cubicBezTo>
                  <a:cubicBezTo>
                    <a:pt x="1" y="10474"/>
                    <a:pt x="563" y="13498"/>
                    <a:pt x="1259" y="13498"/>
                  </a:cubicBezTo>
                  <a:cubicBezTo>
                    <a:pt x="1946" y="13498"/>
                    <a:pt x="2508" y="10474"/>
                    <a:pt x="2508" y="6754"/>
                  </a:cubicBezTo>
                  <a:cubicBezTo>
                    <a:pt x="2508" y="3025"/>
                    <a:pt x="1946" y="1"/>
                    <a:pt x="1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5"/>
            <p:cNvSpPr/>
            <p:nvPr/>
          </p:nvSpPr>
          <p:spPr>
            <a:xfrm>
              <a:off x="2372464" y="2396732"/>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5"/>
            <p:cNvSpPr/>
            <p:nvPr/>
          </p:nvSpPr>
          <p:spPr>
            <a:xfrm>
              <a:off x="2372464" y="2482061"/>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5"/>
            <p:cNvSpPr/>
            <p:nvPr/>
          </p:nvSpPr>
          <p:spPr>
            <a:xfrm>
              <a:off x="2372464" y="419101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5"/>
            <p:cNvSpPr/>
            <p:nvPr/>
          </p:nvSpPr>
          <p:spPr>
            <a:xfrm>
              <a:off x="2372464" y="427634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75"/>
          <p:cNvGrpSpPr/>
          <p:nvPr/>
        </p:nvGrpSpPr>
        <p:grpSpPr>
          <a:xfrm>
            <a:off x="2614752" y="1935775"/>
            <a:ext cx="203427" cy="2546539"/>
            <a:chOff x="2614752" y="1935775"/>
            <a:chExt cx="203427" cy="2546539"/>
          </a:xfrm>
        </p:grpSpPr>
        <p:sp>
          <p:nvSpPr>
            <p:cNvPr id="2996" name="Google Shape;2996;p75"/>
            <p:cNvSpPr/>
            <p:nvPr/>
          </p:nvSpPr>
          <p:spPr>
            <a:xfrm>
              <a:off x="2628452" y="1935775"/>
              <a:ext cx="176028" cy="348277"/>
            </a:xfrm>
            <a:custGeom>
              <a:avLst/>
              <a:gdLst/>
              <a:ahLst/>
              <a:cxnLst/>
              <a:rect l="l" t="t" r="r" b="b"/>
              <a:pathLst>
                <a:path w="2981" h="5898" extrusionOk="0">
                  <a:moveTo>
                    <a:pt x="920" y="0"/>
                  </a:moveTo>
                  <a:lnTo>
                    <a:pt x="1" y="5897"/>
                  </a:lnTo>
                  <a:lnTo>
                    <a:pt x="2980" y="5897"/>
                  </a:lnTo>
                  <a:lnTo>
                    <a:pt x="20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5"/>
            <p:cNvSpPr/>
            <p:nvPr/>
          </p:nvSpPr>
          <p:spPr>
            <a:xfrm>
              <a:off x="2614752"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5"/>
            <p:cNvSpPr/>
            <p:nvPr/>
          </p:nvSpPr>
          <p:spPr>
            <a:xfrm>
              <a:off x="2614752"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5"/>
            <p:cNvSpPr/>
            <p:nvPr/>
          </p:nvSpPr>
          <p:spPr>
            <a:xfrm>
              <a:off x="2642152" y="2952997"/>
              <a:ext cx="148097" cy="797116"/>
            </a:xfrm>
            <a:custGeom>
              <a:avLst/>
              <a:gdLst/>
              <a:ahLst/>
              <a:cxnLst/>
              <a:rect l="l" t="t" r="r" b="b"/>
              <a:pathLst>
                <a:path w="2508" h="13499" extrusionOk="0">
                  <a:moveTo>
                    <a:pt x="1259" y="1"/>
                  </a:moveTo>
                  <a:cubicBezTo>
                    <a:pt x="563" y="1"/>
                    <a:pt x="1" y="3025"/>
                    <a:pt x="1" y="6754"/>
                  </a:cubicBezTo>
                  <a:cubicBezTo>
                    <a:pt x="1" y="10474"/>
                    <a:pt x="563" y="13498"/>
                    <a:pt x="1259" y="13498"/>
                  </a:cubicBezTo>
                  <a:cubicBezTo>
                    <a:pt x="1945" y="13498"/>
                    <a:pt x="2507" y="10474"/>
                    <a:pt x="2507" y="6754"/>
                  </a:cubicBezTo>
                  <a:cubicBezTo>
                    <a:pt x="2507" y="3025"/>
                    <a:pt x="1945" y="1"/>
                    <a:pt x="12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5"/>
            <p:cNvSpPr/>
            <p:nvPr/>
          </p:nvSpPr>
          <p:spPr>
            <a:xfrm>
              <a:off x="2614752"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5"/>
            <p:cNvSpPr/>
            <p:nvPr/>
          </p:nvSpPr>
          <p:spPr>
            <a:xfrm>
              <a:off x="2614752"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5"/>
            <p:cNvSpPr/>
            <p:nvPr/>
          </p:nvSpPr>
          <p:spPr>
            <a:xfrm>
              <a:off x="2614752"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5"/>
            <p:cNvSpPr/>
            <p:nvPr/>
          </p:nvSpPr>
          <p:spPr>
            <a:xfrm>
              <a:off x="2614752"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75"/>
          <p:cNvGrpSpPr/>
          <p:nvPr/>
        </p:nvGrpSpPr>
        <p:grpSpPr>
          <a:xfrm>
            <a:off x="2856568" y="1935775"/>
            <a:ext cx="203427" cy="2546539"/>
            <a:chOff x="2856568" y="1935775"/>
            <a:chExt cx="203427" cy="2546539"/>
          </a:xfrm>
        </p:grpSpPr>
        <p:sp>
          <p:nvSpPr>
            <p:cNvPr id="3005" name="Google Shape;3005;p75"/>
            <p:cNvSpPr/>
            <p:nvPr/>
          </p:nvSpPr>
          <p:spPr>
            <a:xfrm>
              <a:off x="2870268" y="1935775"/>
              <a:ext cx="176028" cy="348277"/>
            </a:xfrm>
            <a:custGeom>
              <a:avLst/>
              <a:gdLst/>
              <a:ahLst/>
              <a:cxnLst/>
              <a:rect l="l" t="t" r="r" b="b"/>
              <a:pathLst>
                <a:path w="2981" h="5898" extrusionOk="0">
                  <a:moveTo>
                    <a:pt x="928" y="0"/>
                  </a:moveTo>
                  <a:lnTo>
                    <a:pt x="0" y="5897"/>
                  </a:lnTo>
                  <a:lnTo>
                    <a:pt x="2980" y="5897"/>
                  </a:lnTo>
                  <a:lnTo>
                    <a:pt x="2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5"/>
            <p:cNvSpPr/>
            <p:nvPr/>
          </p:nvSpPr>
          <p:spPr>
            <a:xfrm>
              <a:off x="2856568"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5"/>
            <p:cNvSpPr/>
            <p:nvPr/>
          </p:nvSpPr>
          <p:spPr>
            <a:xfrm>
              <a:off x="2856568"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5"/>
            <p:cNvSpPr/>
            <p:nvPr/>
          </p:nvSpPr>
          <p:spPr>
            <a:xfrm>
              <a:off x="2884500" y="2952997"/>
              <a:ext cx="148097" cy="797116"/>
            </a:xfrm>
            <a:custGeom>
              <a:avLst/>
              <a:gdLst/>
              <a:ahLst/>
              <a:cxnLst/>
              <a:rect l="l" t="t" r="r" b="b"/>
              <a:pathLst>
                <a:path w="2508" h="13499" extrusionOk="0">
                  <a:moveTo>
                    <a:pt x="1249" y="1"/>
                  </a:moveTo>
                  <a:cubicBezTo>
                    <a:pt x="562" y="1"/>
                    <a:pt x="0" y="3025"/>
                    <a:pt x="0" y="6754"/>
                  </a:cubicBezTo>
                  <a:cubicBezTo>
                    <a:pt x="0" y="10474"/>
                    <a:pt x="562" y="13498"/>
                    <a:pt x="1249" y="13498"/>
                  </a:cubicBezTo>
                  <a:cubicBezTo>
                    <a:pt x="1945" y="13498"/>
                    <a:pt x="2507" y="10474"/>
                    <a:pt x="2507" y="6754"/>
                  </a:cubicBezTo>
                  <a:cubicBezTo>
                    <a:pt x="2507" y="3025"/>
                    <a:pt x="1945" y="1"/>
                    <a:pt x="1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5"/>
            <p:cNvSpPr/>
            <p:nvPr/>
          </p:nvSpPr>
          <p:spPr>
            <a:xfrm>
              <a:off x="2856568"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5"/>
            <p:cNvSpPr/>
            <p:nvPr/>
          </p:nvSpPr>
          <p:spPr>
            <a:xfrm>
              <a:off x="2856568"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5"/>
            <p:cNvSpPr/>
            <p:nvPr/>
          </p:nvSpPr>
          <p:spPr>
            <a:xfrm>
              <a:off x="2856568"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5"/>
            <p:cNvSpPr/>
            <p:nvPr/>
          </p:nvSpPr>
          <p:spPr>
            <a:xfrm>
              <a:off x="2856568"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75"/>
          <p:cNvGrpSpPr/>
          <p:nvPr/>
        </p:nvGrpSpPr>
        <p:grpSpPr>
          <a:xfrm>
            <a:off x="3098916" y="1935775"/>
            <a:ext cx="203368" cy="2546539"/>
            <a:chOff x="3098916" y="1935775"/>
            <a:chExt cx="203368" cy="2546539"/>
          </a:xfrm>
        </p:grpSpPr>
        <p:sp>
          <p:nvSpPr>
            <p:cNvPr id="3014" name="Google Shape;3014;p75"/>
            <p:cNvSpPr/>
            <p:nvPr/>
          </p:nvSpPr>
          <p:spPr>
            <a:xfrm>
              <a:off x="3112616" y="1935775"/>
              <a:ext cx="175969" cy="348277"/>
            </a:xfrm>
            <a:custGeom>
              <a:avLst/>
              <a:gdLst/>
              <a:ahLst/>
              <a:cxnLst/>
              <a:rect l="l" t="t" r="r" b="b"/>
              <a:pathLst>
                <a:path w="2980" h="5898" extrusionOk="0">
                  <a:moveTo>
                    <a:pt x="928" y="0"/>
                  </a:moveTo>
                  <a:lnTo>
                    <a:pt x="0" y="5897"/>
                  </a:lnTo>
                  <a:lnTo>
                    <a:pt x="2980" y="5897"/>
                  </a:lnTo>
                  <a:lnTo>
                    <a:pt x="2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5"/>
            <p:cNvSpPr/>
            <p:nvPr/>
          </p:nvSpPr>
          <p:spPr>
            <a:xfrm>
              <a:off x="3098916" y="2220758"/>
              <a:ext cx="203368" cy="2261556"/>
            </a:xfrm>
            <a:custGeom>
              <a:avLst/>
              <a:gdLst/>
              <a:ahLst/>
              <a:cxnLst/>
              <a:rect l="l" t="t" r="r" b="b"/>
              <a:pathLst>
                <a:path w="3444" h="38299" extrusionOk="0">
                  <a:moveTo>
                    <a:pt x="0" y="0"/>
                  </a:moveTo>
                  <a:lnTo>
                    <a:pt x="0" y="38298"/>
                  </a:lnTo>
                  <a:lnTo>
                    <a:pt x="3444" y="38298"/>
                  </a:lnTo>
                  <a:lnTo>
                    <a:pt x="34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5"/>
            <p:cNvSpPr/>
            <p:nvPr/>
          </p:nvSpPr>
          <p:spPr>
            <a:xfrm>
              <a:off x="3098916" y="2300832"/>
              <a:ext cx="203368" cy="2101412"/>
            </a:xfrm>
            <a:custGeom>
              <a:avLst/>
              <a:gdLst/>
              <a:ahLst/>
              <a:cxnLst/>
              <a:rect l="l" t="t" r="r" b="b"/>
              <a:pathLst>
                <a:path w="3444" h="35587" extrusionOk="0">
                  <a:moveTo>
                    <a:pt x="0" y="0"/>
                  </a:moveTo>
                  <a:lnTo>
                    <a:pt x="0" y="35586"/>
                  </a:lnTo>
                  <a:lnTo>
                    <a:pt x="3444" y="35586"/>
                  </a:lnTo>
                  <a:lnTo>
                    <a:pt x="3444"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5"/>
            <p:cNvSpPr/>
            <p:nvPr/>
          </p:nvSpPr>
          <p:spPr>
            <a:xfrm>
              <a:off x="3126847" y="2952997"/>
              <a:ext cx="148038" cy="797116"/>
            </a:xfrm>
            <a:custGeom>
              <a:avLst/>
              <a:gdLst/>
              <a:ahLst/>
              <a:cxnLst/>
              <a:rect l="l" t="t" r="r" b="b"/>
              <a:pathLst>
                <a:path w="2507" h="13499" extrusionOk="0">
                  <a:moveTo>
                    <a:pt x="1249" y="1"/>
                  </a:moveTo>
                  <a:cubicBezTo>
                    <a:pt x="562" y="1"/>
                    <a:pt x="0" y="3025"/>
                    <a:pt x="0" y="6754"/>
                  </a:cubicBezTo>
                  <a:cubicBezTo>
                    <a:pt x="0" y="10474"/>
                    <a:pt x="562" y="13498"/>
                    <a:pt x="1249" y="13498"/>
                  </a:cubicBezTo>
                  <a:cubicBezTo>
                    <a:pt x="1945" y="13498"/>
                    <a:pt x="2507" y="10474"/>
                    <a:pt x="2507" y="6754"/>
                  </a:cubicBezTo>
                  <a:cubicBezTo>
                    <a:pt x="2507" y="3025"/>
                    <a:pt x="1945" y="1"/>
                    <a:pt x="1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5"/>
            <p:cNvSpPr/>
            <p:nvPr/>
          </p:nvSpPr>
          <p:spPr>
            <a:xfrm>
              <a:off x="3098916" y="2396732"/>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5"/>
            <p:cNvSpPr/>
            <p:nvPr/>
          </p:nvSpPr>
          <p:spPr>
            <a:xfrm>
              <a:off x="3098916" y="2482061"/>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5"/>
            <p:cNvSpPr/>
            <p:nvPr/>
          </p:nvSpPr>
          <p:spPr>
            <a:xfrm>
              <a:off x="3098916" y="419101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5"/>
            <p:cNvSpPr/>
            <p:nvPr/>
          </p:nvSpPr>
          <p:spPr>
            <a:xfrm>
              <a:off x="3098916" y="427634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75"/>
          <p:cNvGrpSpPr/>
          <p:nvPr/>
        </p:nvGrpSpPr>
        <p:grpSpPr>
          <a:xfrm>
            <a:off x="3341204" y="1935775"/>
            <a:ext cx="203427" cy="2546539"/>
            <a:chOff x="3341204" y="1935775"/>
            <a:chExt cx="203427" cy="2546539"/>
          </a:xfrm>
        </p:grpSpPr>
        <p:sp>
          <p:nvSpPr>
            <p:cNvPr id="3023" name="Google Shape;3023;p75"/>
            <p:cNvSpPr/>
            <p:nvPr/>
          </p:nvSpPr>
          <p:spPr>
            <a:xfrm>
              <a:off x="3354904" y="1935775"/>
              <a:ext cx="176028" cy="348277"/>
            </a:xfrm>
            <a:custGeom>
              <a:avLst/>
              <a:gdLst/>
              <a:ahLst/>
              <a:cxnLst/>
              <a:rect l="l" t="t" r="r" b="b"/>
              <a:pathLst>
                <a:path w="2981" h="5898" extrusionOk="0">
                  <a:moveTo>
                    <a:pt x="929" y="0"/>
                  </a:moveTo>
                  <a:lnTo>
                    <a:pt x="1" y="5897"/>
                  </a:lnTo>
                  <a:lnTo>
                    <a:pt x="2980" y="5897"/>
                  </a:lnTo>
                  <a:lnTo>
                    <a:pt x="20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5"/>
            <p:cNvSpPr/>
            <p:nvPr/>
          </p:nvSpPr>
          <p:spPr>
            <a:xfrm>
              <a:off x="3341204"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5"/>
            <p:cNvSpPr/>
            <p:nvPr/>
          </p:nvSpPr>
          <p:spPr>
            <a:xfrm>
              <a:off x="3341204"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5"/>
            <p:cNvSpPr/>
            <p:nvPr/>
          </p:nvSpPr>
          <p:spPr>
            <a:xfrm>
              <a:off x="3369136" y="2952997"/>
              <a:ext cx="148097" cy="797116"/>
            </a:xfrm>
            <a:custGeom>
              <a:avLst/>
              <a:gdLst/>
              <a:ahLst/>
              <a:cxnLst/>
              <a:rect l="l" t="t" r="r" b="b"/>
              <a:pathLst>
                <a:path w="2508" h="13499" extrusionOk="0">
                  <a:moveTo>
                    <a:pt x="1250" y="1"/>
                  </a:moveTo>
                  <a:cubicBezTo>
                    <a:pt x="563" y="1"/>
                    <a:pt x="1" y="3025"/>
                    <a:pt x="1" y="6754"/>
                  </a:cubicBezTo>
                  <a:cubicBezTo>
                    <a:pt x="1" y="10474"/>
                    <a:pt x="563" y="13498"/>
                    <a:pt x="1250" y="13498"/>
                  </a:cubicBezTo>
                  <a:cubicBezTo>
                    <a:pt x="1945" y="13498"/>
                    <a:pt x="2507" y="10474"/>
                    <a:pt x="2507" y="6754"/>
                  </a:cubicBezTo>
                  <a:cubicBezTo>
                    <a:pt x="2507" y="3025"/>
                    <a:pt x="1945" y="1"/>
                    <a:pt x="1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5"/>
            <p:cNvSpPr/>
            <p:nvPr/>
          </p:nvSpPr>
          <p:spPr>
            <a:xfrm>
              <a:off x="3341204"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5"/>
            <p:cNvSpPr/>
            <p:nvPr/>
          </p:nvSpPr>
          <p:spPr>
            <a:xfrm>
              <a:off x="3341204"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5"/>
            <p:cNvSpPr/>
            <p:nvPr/>
          </p:nvSpPr>
          <p:spPr>
            <a:xfrm>
              <a:off x="3341204"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5"/>
            <p:cNvSpPr/>
            <p:nvPr/>
          </p:nvSpPr>
          <p:spPr>
            <a:xfrm>
              <a:off x="3341204"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75"/>
          <p:cNvGrpSpPr/>
          <p:nvPr/>
        </p:nvGrpSpPr>
        <p:grpSpPr>
          <a:xfrm>
            <a:off x="3585678" y="1935775"/>
            <a:ext cx="203368" cy="2546539"/>
            <a:chOff x="3585678" y="1935775"/>
            <a:chExt cx="203368" cy="2546539"/>
          </a:xfrm>
        </p:grpSpPr>
        <p:sp>
          <p:nvSpPr>
            <p:cNvPr id="3032" name="Google Shape;3032;p75"/>
            <p:cNvSpPr/>
            <p:nvPr/>
          </p:nvSpPr>
          <p:spPr>
            <a:xfrm>
              <a:off x="3599378" y="1935775"/>
              <a:ext cx="175969" cy="348277"/>
            </a:xfrm>
            <a:custGeom>
              <a:avLst/>
              <a:gdLst/>
              <a:ahLst/>
              <a:cxnLst/>
              <a:rect l="l" t="t" r="r" b="b"/>
              <a:pathLst>
                <a:path w="2980" h="5898" extrusionOk="0">
                  <a:moveTo>
                    <a:pt x="928" y="0"/>
                  </a:moveTo>
                  <a:lnTo>
                    <a:pt x="0" y="5897"/>
                  </a:lnTo>
                  <a:lnTo>
                    <a:pt x="2980" y="5897"/>
                  </a:lnTo>
                  <a:lnTo>
                    <a:pt x="20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5"/>
            <p:cNvSpPr/>
            <p:nvPr/>
          </p:nvSpPr>
          <p:spPr>
            <a:xfrm>
              <a:off x="3585678" y="2220758"/>
              <a:ext cx="203368" cy="2261556"/>
            </a:xfrm>
            <a:custGeom>
              <a:avLst/>
              <a:gdLst/>
              <a:ahLst/>
              <a:cxnLst/>
              <a:rect l="l" t="t" r="r" b="b"/>
              <a:pathLst>
                <a:path w="3444" h="38299" extrusionOk="0">
                  <a:moveTo>
                    <a:pt x="0" y="0"/>
                  </a:moveTo>
                  <a:lnTo>
                    <a:pt x="0" y="38298"/>
                  </a:lnTo>
                  <a:lnTo>
                    <a:pt x="3444" y="38298"/>
                  </a:lnTo>
                  <a:lnTo>
                    <a:pt x="34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5"/>
            <p:cNvSpPr/>
            <p:nvPr/>
          </p:nvSpPr>
          <p:spPr>
            <a:xfrm>
              <a:off x="3585678" y="2300832"/>
              <a:ext cx="203368" cy="2101412"/>
            </a:xfrm>
            <a:custGeom>
              <a:avLst/>
              <a:gdLst/>
              <a:ahLst/>
              <a:cxnLst/>
              <a:rect l="l" t="t" r="r" b="b"/>
              <a:pathLst>
                <a:path w="3444" h="35587" extrusionOk="0">
                  <a:moveTo>
                    <a:pt x="0" y="0"/>
                  </a:moveTo>
                  <a:lnTo>
                    <a:pt x="0" y="35586"/>
                  </a:lnTo>
                  <a:lnTo>
                    <a:pt x="3444" y="35586"/>
                  </a:lnTo>
                  <a:lnTo>
                    <a:pt x="3444"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5"/>
            <p:cNvSpPr/>
            <p:nvPr/>
          </p:nvSpPr>
          <p:spPr>
            <a:xfrm>
              <a:off x="3613609" y="2952997"/>
              <a:ext cx="148038" cy="797116"/>
            </a:xfrm>
            <a:custGeom>
              <a:avLst/>
              <a:gdLst/>
              <a:ahLst/>
              <a:cxnLst/>
              <a:rect l="l" t="t" r="r" b="b"/>
              <a:pathLst>
                <a:path w="2507" h="13499" extrusionOk="0">
                  <a:moveTo>
                    <a:pt x="1249" y="1"/>
                  </a:moveTo>
                  <a:cubicBezTo>
                    <a:pt x="562" y="1"/>
                    <a:pt x="0" y="3025"/>
                    <a:pt x="0" y="6754"/>
                  </a:cubicBezTo>
                  <a:cubicBezTo>
                    <a:pt x="0" y="10474"/>
                    <a:pt x="562" y="13498"/>
                    <a:pt x="1249" y="13498"/>
                  </a:cubicBezTo>
                  <a:cubicBezTo>
                    <a:pt x="1945" y="13498"/>
                    <a:pt x="2507" y="10474"/>
                    <a:pt x="2507" y="6754"/>
                  </a:cubicBezTo>
                  <a:cubicBezTo>
                    <a:pt x="2507" y="3025"/>
                    <a:pt x="1945" y="1"/>
                    <a:pt x="1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5"/>
            <p:cNvSpPr/>
            <p:nvPr/>
          </p:nvSpPr>
          <p:spPr>
            <a:xfrm>
              <a:off x="3585678" y="2396732"/>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5"/>
            <p:cNvSpPr/>
            <p:nvPr/>
          </p:nvSpPr>
          <p:spPr>
            <a:xfrm>
              <a:off x="3585678" y="2482061"/>
              <a:ext cx="203368" cy="30588"/>
            </a:xfrm>
            <a:custGeom>
              <a:avLst/>
              <a:gdLst/>
              <a:ahLst/>
              <a:cxnLst/>
              <a:rect l="l" t="t" r="r" b="b"/>
              <a:pathLst>
                <a:path w="3444" h="518" extrusionOk="0">
                  <a:moveTo>
                    <a:pt x="0" y="0"/>
                  </a:moveTo>
                  <a:lnTo>
                    <a:pt x="0"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5"/>
            <p:cNvSpPr/>
            <p:nvPr/>
          </p:nvSpPr>
          <p:spPr>
            <a:xfrm>
              <a:off x="3585678" y="419101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5"/>
            <p:cNvSpPr/>
            <p:nvPr/>
          </p:nvSpPr>
          <p:spPr>
            <a:xfrm>
              <a:off x="3585678" y="4276343"/>
              <a:ext cx="203368" cy="30056"/>
            </a:xfrm>
            <a:custGeom>
              <a:avLst/>
              <a:gdLst/>
              <a:ahLst/>
              <a:cxnLst/>
              <a:rect l="l" t="t" r="r" b="b"/>
              <a:pathLst>
                <a:path w="3444" h="509" extrusionOk="0">
                  <a:moveTo>
                    <a:pt x="0" y="0"/>
                  </a:moveTo>
                  <a:lnTo>
                    <a:pt x="0"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0" name="Google Shape;3040;p75"/>
          <p:cNvGrpSpPr/>
          <p:nvPr/>
        </p:nvGrpSpPr>
        <p:grpSpPr>
          <a:xfrm>
            <a:off x="3830092" y="1935775"/>
            <a:ext cx="203959" cy="2546539"/>
            <a:chOff x="3830092" y="1935775"/>
            <a:chExt cx="203959" cy="2546539"/>
          </a:xfrm>
        </p:grpSpPr>
        <p:sp>
          <p:nvSpPr>
            <p:cNvPr id="3041" name="Google Shape;3041;p75"/>
            <p:cNvSpPr/>
            <p:nvPr/>
          </p:nvSpPr>
          <p:spPr>
            <a:xfrm>
              <a:off x="3844324" y="1935775"/>
              <a:ext cx="175497" cy="348277"/>
            </a:xfrm>
            <a:custGeom>
              <a:avLst/>
              <a:gdLst/>
              <a:ahLst/>
              <a:cxnLst/>
              <a:rect l="l" t="t" r="r" b="b"/>
              <a:pathLst>
                <a:path w="2972" h="5898" extrusionOk="0">
                  <a:moveTo>
                    <a:pt x="919" y="0"/>
                  </a:moveTo>
                  <a:lnTo>
                    <a:pt x="0" y="5897"/>
                  </a:lnTo>
                  <a:lnTo>
                    <a:pt x="2971" y="5897"/>
                  </a:lnTo>
                  <a:lnTo>
                    <a:pt x="20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5"/>
            <p:cNvSpPr/>
            <p:nvPr/>
          </p:nvSpPr>
          <p:spPr>
            <a:xfrm>
              <a:off x="3830092" y="2220758"/>
              <a:ext cx="203959" cy="2261556"/>
            </a:xfrm>
            <a:custGeom>
              <a:avLst/>
              <a:gdLst/>
              <a:ahLst/>
              <a:cxnLst/>
              <a:rect l="l" t="t" r="r" b="b"/>
              <a:pathLst>
                <a:path w="3454" h="38299" extrusionOk="0">
                  <a:moveTo>
                    <a:pt x="1" y="0"/>
                  </a:moveTo>
                  <a:lnTo>
                    <a:pt x="1" y="38298"/>
                  </a:lnTo>
                  <a:lnTo>
                    <a:pt x="3453" y="38298"/>
                  </a:lnTo>
                  <a:lnTo>
                    <a:pt x="34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5"/>
            <p:cNvSpPr/>
            <p:nvPr/>
          </p:nvSpPr>
          <p:spPr>
            <a:xfrm>
              <a:off x="3830092" y="2300832"/>
              <a:ext cx="203959" cy="2101412"/>
            </a:xfrm>
            <a:custGeom>
              <a:avLst/>
              <a:gdLst/>
              <a:ahLst/>
              <a:cxnLst/>
              <a:rect l="l" t="t" r="r" b="b"/>
              <a:pathLst>
                <a:path w="3454" h="35587" extrusionOk="0">
                  <a:moveTo>
                    <a:pt x="1" y="0"/>
                  </a:moveTo>
                  <a:lnTo>
                    <a:pt x="1" y="35586"/>
                  </a:lnTo>
                  <a:lnTo>
                    <a:pt x="3453" y="35586"/>
                  </a:lnTo>
                  <a:lnTo>
                    <a:pt x="3453"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5"/>
            <p:cNvSpPr/>
            <p:nvPr/>
          </p:nvSpPr>
          <p:spPr>
            <a:xfrm>
              <a:off x="3858024" y="2952997"/>
              <a:ext cx="148097" cy="797116"/>
            </a:xfrm>
            <a:custGeom>
              <a:avLst/>
              <a:gdLst/>
              <a:ahLst/>
              <a:cxnLst/>
              <a:rect l="l" t="t" r="r" b="b"/>
              <a:pathLst>
                <a:path w="2508" h="13499" extrusionOk="0">
                  <a:moveTo>
                    <a:pt x="1249" y="1"/>
                  </a:moveTo>
                  <a:cubicBezTo>
                    <a:pt x="562" y="1"/>
                    <a:pt x="0" y="3025"/>
                    <a:pt x="0" y="6754"/>
                  </a:cubicBezTo>
                  <a:cubicBezTo>
                    <a:pt x="0" y="10474"/>
                    <a:pt x="562" y="13498"/>
                    <a:pt x="1249" y="13498"/>
                  </a:cubicBezTo>
                  <a:cubicBezTo>
                    <a:pt x="1945" y="13498"/>
                    <a:pt x="2507" y="10474"/>
                    <a:pt x="2507" y="6754"/>
                  </a:cubicBezTo>
                  <a:cubicBezTo>
                    <a:pt x="2507" y="3025"/>
                    <a:pt x="1945" y="1"/>
                    <a:pt x="12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5"/>
            <p:cNvSpPr/>
            <p:nvPr/>
          </p:nvSpPr>
          <p:spPr>
            <a:xfrm>
              <a:off x="3830092" y="2396732"/>
              <a:ext cx="203959" cy="30588"/>
            </a:xfrm>
            <a:custGeom>
              <a:avLst/>
              <a:gdLst/>
              <a:ahLst/>
              <a:cxnLst/>
              <a:rect l="l" t="t" r="r" b="b"/>
              <a:pathLst>
                <a:path w="3454" h="518" extrusionOk="0">
                  <a:moveTo>
                    <a:pt x="1" y="0"/>
                  </a:moveTo>
                  <a:lnTo>
                    <a:pt x="1" y="518"/>
                  </a:lnTo>
                  <a:lnTo>
                    <a:pt x="3453" y="518"/>
                  </a:lnTo>
                  <a:lnTo>
                    <a:pt x="3453"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5"/>
            <p:cNvSpPr/>
            <p:nvPr/>
          </p:nvSpPr>
          <p:spPr>
            <a:xfrm>
              <a:off x="3830092" y="2482061"/>
              <a:ext cx="203959" cy="30588"/>
            </a:xfrm>
            <a:custGeom>
              <a:avLst/>
              <a:gdLst/>
              <a:ahLst/>
              <a:cxnLst/>
              <a:rect l="l" t="t" r="r" b="b"/>
              <a:pathLst>
                <a:path w="3454" h="518" extrusionOk="0">
                  <a:moveTo>
                    <a:pt x="1" y="0"/>
                  </a:moveTo>
                  <a:lnTo>
                    <a:pt x="1" y="518"/>
                  </a:lnTo>
                  <a:lnTo>
                    <a:pt x="3453" y="518"/>
                  </a:lnTo>
                  <a:lnTo>
                    <a:pt x="3453"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5"/>
            <p:cNvSpPr/>
            <p:nvPr/>
          </p:nvSpPr>
          <p:spPr>
            <a:xfrm>
              <a:off x="3830092" y="4191013"/>
              <a:ext cx="203959" cy="30056"/>
            </a:xfrm>
            <a:custGeom>
              <a:avLst/>
              <a:gdLst/>
              <a:ahLst/>
              <a:cxnLst/>
              <a:rect l="l" t="t" r="r" b="b"/>
              <a:pathLst>
                <a:path w="3454" h="509" extrusionOk="0">
                  <a:moveTo>
                    <a:pt x="1" y="0"/>
                  </a:moveTo>
                  <a:lnTo>
                    <a:pt x="1" y="509"/>
                  </a:lnTo>
                  <a:lnTo>
                    <a:pt x="3453" y="509"/>
                  </a:lnTo>
                  <a:lnTo>
                    <a:pt x="3453"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5"/>
            <p:cNvSpPr/>
            <p:nvPr/>
          </p:nvSpPr>
          <p:spPr>
            <a:xfrm>
              <a:off x="3830092" y="4276343"/>
              <a:ext cx="203959" cy="30056"/>
            </a:xfrm>
            <a:custGeom>
              <a:avLst/>
              <a:gdLst/>
              <a:ahLst/>
              <a:cxnLst/>
              <a:rect l="l" t="t" r="r" b="b"/>
              <a:pathLst>
                <a:path w="3454" h="509" extrusionOk="0">
                  <a:moveTo>
                    <a:pt x="1" y="0"/>
                  </a:moveTo>
                  <a:lnTo>
                    <a:pt x="1" y="509"/>
                  </a:lnTo>
                  <a:lnTo>
                    <a:pt x="3453" y="509"/>
                  </a:lnTo>
                  <a:lnTo>
                    <a:pt x="3453"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9" name="Google Shape;3049;p75"/>
          <p:cNvGrpSpPr/>
          <p:nvPr/>
        </p:nvGrpSpPr>
        <p:grpSpPr>
          <a:xfrm>
            <a:off x="4068188" y="1935775"/>
            <a:ext cx="203427" cy="2546539"/>
            <a:chOff x="4068188" y="1935775"/>
            <a:chExt cx="203427" cy="2546539"/>
          </a:xfrm>
        </p:grpSpPr>
        <p:sp>
          <p:nvSpPr>
            <p:cNvPr id="3050" name="Google Shape;3050;p75"/>
            <p:cNvSpPr/>
            <p:nvPr/>
          </p:nvSpPr>
          <p:spPr>
            <a:xfrm>
              <a:off x="4081888" y="1935775"/>
              <a:ext cx="176028" cy="348277"/>
            </a:xfrm>
            <a:custGeom>
              <a:avLst/>
              <a:gdLst/>
              <a:ahLst/>
              <a:cxnLst/>
              <a:rect l="l" t="t" r="r" b="b"/>
              <a:pathLst>
                <a:path w="2981" h="5898" extrusionOk="0">
                  <a:moveTo>
                    <a:pt x="920" y="0"/>
                  </a:moveTo>
                  <a:lnTo>
                    <a:pt x="1" y="5897"/>
                  </a:lnTo>
                  <a:lnTo>
                    <a:pt x="2980" y="5897"/>
                  </a:lnTo>
                  <a:lnTo>
                    <a:pt x="20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5"/>
            <p:cNvSpPr/>
            <p:nvPr/>
          </p:nvSpPr>
          <p:spPr>
            <a:xfrm>
              <a:off x="4068188" y="2220758"/>
              <a:ext cx="203427" cy="2261556"/>
            </a:xfrm>
            <a:custGeom>
              <a:avLst/>
              <a:gdLst/>
              <a:ahLst/>
              <a:cxnLst/>
              <a:rect l="l" t="t" r="r" b="b"/>
              <a:pathLst>
                <a:path w="3445" h="38299" extrusionOk="0">
                  <a:moveTo>
                    <a:pt x="1" y="0"/>
                  </a:moveTo>
                  <a:lnTo>
                    <a:pt x="1" y="38298"/>
                  </a:lnTo>
                  <a:lnTo>
                    <a:pt x="3444" y="38298"/>
                  </a:lnTo>
                  <a:lnTo>
                    <a:pt x="34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5"/>
            <p:cNvSpPr/>
            <p:nvPr/>
          </p:nvSpPr>
          <p:spPr>
            <a:xfrm>
              <a:off x="4068188" y="2300832"/>
              <a:ext cx="203427" cy="2101412"/>
            </a:xfrm>
            <a:custGeom>
              <a:avLst/>
              <a:gdLst/>
              <a:ahLst/>
              <a:cxnLst/>
              <a:rect l="l" t="t" r="r" b="b"/>
              <a:pathLst>
                <a:path w="3445" h="35587" extrusionOk="0">
                  <a:moveTo>
                    <a:pt x="1" y="0"/>
                  </a:moveTo>
                  <a:lnTo>
                    <a:pt x="1" y="35586"/>
                  </a:lnTo>
                  <a:lnTo>
                    <a:pt x="3444" y="35586"/>
                  </a:lnTo>
                  <a:lnTo>
                    <a:pt x="3444"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5"/>
            <p:cNvSpPr/>
            <p:nvPr/>
          </p:nvSpPr>
          <p:spPr>
            <a:xfrm>
              <a:off x="4096119" y="2952997"/>
              <a:ext cx="147566" cy="797116"/>
            </a:xfrm>
            <a:custGeom>
              <a:avLst/>
              <a:gdLst/>
              <a:ahLst/>
              <a:cxnLst/>
              <a:rect l="l" t="t" r="r" b="b"/>
              <a:pathLst>
                <a:path w="2499" h="13499" extrusionOk="0">
                  <a:moveTo>
                    <a:pt x="1250" y="1"/>
                  </a:moveTo>
                  <a:cubicBezTo>
                    <a:pt x="563" y="1"/>
                    <a:pt x="1" y="3025"/>
                    <a:pt x="1" y="6754"/>
                  </a:cubicBezTo>
                  <a:cubicBezTo>
                    <a:pt x="1" y="10474"/>
                    <a:pt x="563" y="13498"/>
                    <a:pt x="1250" y="13498"/>
                  </a:cubicBezTo>
                  <a:cubicBezTo>
                    <a:pt x="1946" y="13498"/>
                    <a:pt x="2499" y="10474"/>
                    <a:pt x="2499" y="6754"/>
                  </a:cubicBezTo>
                  <a:cubicBezTo>
                    <a:pt x="2499" y="3025"/>
                    <a:pt x="1946" y="1"/>
                    <a:pt x="12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5"/>
            <p:cNvSpPr/>
            <p:nvPr/>
          </p:nvSpPr>
          <p:spPr>
            <a:xfrm>
              <a:off x="4068188" y="2396732"/>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5"/>
            <p:cNvSpPr/>
            <p:nvPr/>
          </p:nvSpPr>
          <p:spPr>
            <a:xfrm>
              <a:off x="4068188" y="2482061"/>
              <a:ext cx="203427" cy="30588"/>
            </a:xfrm>
            <a:custGeom>
              <a:avLst/>
              <a:gdLst/>
              <a:ahLst/>
              <a:cxnLst/>
              <a:rect l="l" t="t" r="r" b="b"/>
              <a:pathLst>
                <a:path w="3445" h="518" extrusionOk="0">
                  <a:moveTo>
                    <a:pt x="1" y="0"/>
                  </a:moveTo>
                  <a:lnTo>
                    <a:pt x="1" y="518"/>
                  </a:lnTo>
                  <a:lnTo>
                    <a:pt x="3444" y="518"/>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5"/>
            <p:cNvSpPr/>
            <p:nvPr/>
          </p:nvSpPr>
          <p:spPr>
            <a:xfrm>
              <a:off x="4068188" y="419101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5"/>
            <p:cNvSpPr/>
            <p:nvPr/>
          </p:nvSpPr>
          <p:spPr>
            <a:xfrm>
              <a:off x="4068188" y="4276343"/>
              <a:ext cx="203427" cy="30056"/>
            </a:xfrm>
            <a:custGeom>
              <a:avLst/>
              <a:gdLst/>
              <a:ahLst/>
              <a:cxnLst/>
              <a:rect l="l" t="t" r="r" b="b"/>
              <a:pathLst>
                <a:path w="3445" h="509" extrusionOk="0">
                  <a:moveTo>
                    <a:pt x="1" y="0"/>
                  </a:moveTo>
                  <a:lnTo>
                    <a:pt x="1" y="509"/>
                  </a:lnTo>
                  <a:lnTo>
                    <a:pt x="3444" y="509"/>
                  </a:lnTo>
                  <a:lnTo>
                    <a:pt x="3444"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75"/>
          <p:cNvGrpSpPr/>
          <p:nvPr/>
        </p:nvGrpSpPr>
        <p:grpSpPr>
          <a:xfrm>
            <a:off x="5348098" y="1935779"/>
            <a:ext cx="203374" cy="2552921"/>
            <a:chOff x="5348098" y="1935779"/>
            <a:chExt cx="203374" cy="2552921"/>
          </a:xfrm>
        </p:grpSpPr>
        <p:sp>
          <p:nvSpPr>
            <p:cNvPr id="3059" name="Google Shape;3059;p75"/>
            <p:cNvSpPr/>
            <p:nvPr/>
          </p:nvSpPr>
          <p:spPr>
            <a:xfrm rot="10800000">
              <a:off x="5348104" y="1935788"/>
              <a:ext cx="203368" cy="491001"/>
            </a:xfrm>
            <a:custGeom>
              <a:avLst/>
              <a:gdLst/>
              <a:ahLst/>
              <a:cxnLst/>
              <a:rect l="l" t="t" r="r" b="b"/>
              <a:pathLst>
                <a:path w="3444" h="8315" extrusionOk="0">
                  <a:moveTo>
                    <a:pt x="0" y="0"/>
                  </a:moveTo>
                  <a:lnTo>
                    <a:pt x="0" y="2427"/>
                  </a:lnTo>
                  <a:lnTo>
                    <a:pt x="1722" y="8314"/>
                  </a:lnTo>
                  <a:lnTo>
                    <a:pt x="3444" y="2427"/>
                  </a:lnTo>
                  <a:lnTo>
                    <a:pt x="3444" y="0"/>
                  </a:ln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5"/>
            <p:cNvSpPr/>
            <p:nvPr/>
          </p:nvSpPr>
          <p:spPr>
            <a:xfrm rot="10800000">
              <a:off x="5404968" y="1935779"/>
              <a:ext cx="89638" cy="152821"/>
            </a:xfrm>
            <a:custGeom>
              <a:avLst/>
              <a:gdLst/>
              <a:ahLst/>
              <a:cxnLst/>
              <a:rect l="l" t="t" r="r" b="b"/>
              <a:pathLst>
                <a:path w="1518" h="2588" extrusionOk="0">
                  <a:moveTo>
                    <a:pt x="1" y="0"/>
                  </a:moveTo>
                  <a:lnTo>
                    <a:pt x="759" y="2587"/>
                  </a:lnTo>
                  <a:lnTo>
                    <a:pt x="1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5"/>
            <p:cNvSpPr/>
            <p:nvPr/>
          </p:nvSpPr>
          <p:spPr>
            <a:xfrm rot="10800000">
              <a:off x="5348098" y="2227179"/>
              <a:ext cx="203368" cy="2261521"/>
            </a:xfrm>
            <a:custGeom>
              <a:avLst/>
              <a:gdLst/>
              <a:ahLst/>
              <a:cxnLst/>
              <a:rect l="l" t="t" r="r" b="b"/>
              <a:pathLst>
                <a:path w="3444" h="39254" extrusionOk="0">
                  <a:moveTo>
                    <a:pt x="0" y="1"/>
                  </a:moveTo>
                  <a:lnTo>
                    <a:pt x="0" y="38299"/>
                  </a:lnTo>
                  <a:lnTo>
                    <a:pt x="1722" y="39253"/>
                  </a:lnTo>
                  <a:lnTo>
                    <a:pt x="3444" y="38299"/>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5"/>
            <p:cNvSpPr/>
            <p:nvPr/>
          </p:nvSpPr>
          <p:spPr>
            <a:xfrm rot="10800000">
              <a:off x="5348576" y="2148069"/>
              <a:ext cx="202896" cy="144436"/>
            </a:xfrm>
            <a:custGeom>
              <a:avLst/>
              <a:gdLst/>
              <a:ahLst/>
              <a:cxnLst/>
              <a:rect l="l" t="t" r="r" b="b"/>
              <a:pathLst>
                <a:path w="3436" h="2446" extrusionOk="0">
                  <a:moveTo>
                    <a:pt x="625" y="1"/>
                  </a:moveTo>
                  <a:cubicBezTo>
                    <a:pt x="402" y="1"/>
                    <a:pt x="188" y="63"/>
                    <a:pt x="0" y="170"/>
                  </a:cubicBezTo>
                  <a:lnTo>
                    <a:pt x="669" y="2445"/>
                  </a:lnTo>
                  <a:cubicBezTo>
                    <a:pt x="1124" y="2427"/>
                    <a:pt x="1526" y="2160"/>
                    <a:pt x="1722" y="1776"/>
                  </a:cubicBezTo>
                  <a:cubicBezTo>
                    <a:pt x="1918" y="2160"/>
                    <a:pt x="2311" y="2427"/>
                    <a:pt x="2775" y="2445"/>
                  </a:cubicBezTo>
                  <a:lnTo>
                    <a:pt x="3435" y="170"/>
                  </a:lnTo>
                  <a:cubicBezTo>
                    <a:pt x="3257" y="63"/>
                    <a:pt x="3042" y="1"/>
                    <a:pt x="2811" y="1"/>
                  </a:cubicBezTo>
                  <a:cubicBezTo>
                    <a:pt x="2329" y="1"/>
                    <a:pt x="1918" y="269"/>
                    <a:pt x="1722" y="670"/>
                  </a:cubicBezTo>
                  <a:cubicBezTo>
                    <a:pt x="1517" y="269"/>
                    <a:pt x="1107" y="1"/>
                    <a:pt x="625" y="1"/>
                  </a:cubicBezTo>
                  <a:close/>
                </a:path>
              </a:pathLst>
            </a:custGeom>
            <a:solidFill>
              <a:srgbClr val="EAC3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3" name="Google Shape;3063;p75"/>
          <p:cNvSpPr/>
          <p:nvPr/>
        </p:nvSpPr>
        <p:spPr>
          <a:xfrm rot="4494005">
            <a:off x="1015767" y="18572"/>
            <a:ext cx="276515" cy="450105"/>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5"/>
          <p:cNvSpPr/>
          <p:nvPr/>
        </p:nvSpPr>
        <p:spPr>
          <a:xfrm>
            <a:off x="56369" y="184073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5"/>
          <p:cNvSpPr/>
          <p:nvPr/>
        </p:nvSpPr>
        <p:spPr>
          <a:xfrm rot="1230437">
            <a:off x="8707732" y="92912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5"/>
          <p:cNvSpPr/>
          <p:nvPr/>
        </p:nvSpPr>
        <p:spPr>
          <a:xfrm rot="-10401360">
            <a:off x="7507158" y="58237"/>
            <a:ext cx="540152" cy="253327"/>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5"/>
          <p:cNvSpPr/>
          <p:nvPr/>
        </p:nvSpPr>
        <p:spPr>
          <a:xfrm rot="5562501">
            <a:off x="301645" y="4272014"/>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5"/>
          <p:cNvSpPr/>
          <p:nvPr/>
        </p:nvSpPr>
        <p:spPr>
          <a:xfrm rot="3799731">
            <a:off x="1082643" y="4795378"/>
            <a:ext cx="263742" cy="429295"/>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5"/>
          <p:cNvSpPr/>
          <p:nvPr/>
        </p:nvSpPr>
        <p:spPr>
          <a:xfrm rot="1703454">
            <a:off x="7560995" y="4842900"/>
            <a:ext cx="540146" cy="253329"/>
          </a:xfrm>
          <a:custGeom>
            <a:avLst/>
            <a:gdLst/>
            <a:ahLst/>
            <a:cxnLst/>
            <a:rect l="l" t="t" r="r" b="b"/>
            <a:pathLst>
              <a:path w="2374" h="1767" extrusionOk="0">
                <a:moveTo>
                  <a:pt x="2374" y="0"/>
                </a:moveTo>
                <a:lnTo>
                  <a:pt x="1" y="544"/>
                </a:lnTo>
                <a:lnTo>
                  <a:pt x="456" y="1767"/>
                </a:lnTo>
                <a:lnTo>
                  <a:pt x="2374" y="0"/>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5"/>
          <p:cNvSpPr/>
          <p:nvPr/>
        </p:nvSpPr>
        <p:spPr>
          <a:xfrm rot="1230437">
            <a:off x="8899432" y="292432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4"/>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76"/>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t>Did you like the resources on this template? Get them for free at our other websites:</a:t>
            </a:r>
            <a:endParaRPr sz="1200"/>
          </a:p>
          <a:p>
            <a:pPr marL="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 sz="1600">
                <a:latin typeface="Chelsea Market"/>
                <a:ea typeface="Chelsea Market"/>
                <a:cs typeface="Chelsea Market"/>
                <a:sym typeface="Chelsea Market"/>
              </a:rPr>
              <a:t>Photos</a:t>
            </a:r>
            <a:endParaRPr sz="1600">
              <a:latin typeface="Chelsea Market"/>
              <a:ea typeface="Chelsea Market"/>
              <a:cs typeface="Chelsea Market"/>
              <a:sym typeface="Chelsea Market"/>
            </a:endParaRPr>
          </a:p>
          <a:p>
            <a:pPr marL="457200" lvl="0" indent="-304800" algn="l" rtl="0">
              <a:lnSpc>
                <a:spcPct val="100000"/>
              </a:lnSpc>
              <a:spcBef>
                <a:spcPts val="0"/>
              </a:spcBef>
              <a:spcAft>
                <a:spcPts val="0"/>
              </a:spcAft>
              <a:buClr>
                <a:schemeClr val="accent4"/>
              </a:buClr>
              <a:buSzPts val="1200"/>
              <a:buChar char="●"/>
            </a:pPr>
            <a:r>
              <a:rPr lang="en" sz="1200">
                <a:solidFill>
                  <a:schemeClr val="dk1"/>
                </a:solidFill>
                <a:uFill>
                  <a:noFill/>
                </a:uFill>
                <a:hlinkClick r:id="rId3">
                  <a:extLst>
                    <a:ext uri="{A12FA001-AC4F-418D-AE19-62706E023703}">
                      <ahyp:hlinkClr xmlns:ahyp="http://schemas.microsoft.com/office/drawing/2018/hyperlinkcolor" val="tx"/>
                    </a:ext>
                  </a:extLst>
                </a:hlinkClick>
              </a:rPr>
              <a:t>Full shot kids playing together</a:t>
            </a:r>
            <a:endParaRPr sz="1200">
              <a:solidFill>
                <a:schemeClr val="dk1"/>
              </a:solidFill>
            </a:endParaRPr>
          </a:p>
          <a:p>
            <a:pPr marL="457200" lvl="0" indent="-304800" algn="l" rtl="0">
              <a:lnSpc>
                <a:spcPct val="100000"/>
              </a:lnSpc>
              <a:spcBef>
                <a:spcPts val="0"/>
              </a:spcBef>
              <a:spcAft>
                <a:spcPts val="0"/>
              </a:spcAft>
              <a:buClr>
                <a:schemeClr val="accent4"/>
              </a:buClr>
              <a:buSzPts val="1200"/>
              <a:buChar char="●"/>
            </a:pPr>
            <a:r>
              <a:rPr lang="en" sz="1200">
                <a:solidFill>
                  <a:schemeClr val="dk1"/>
                </a:solidFill>
                <a:uFill>
                  <a:noFill/>
                </a:uFill>
                <a:hlinkClick r:id="rId4">
                  <a:extLst>
                    <a:ext uri="{A12FA001-AC4F-418D-AE19-62706E023703}">
                      <ahyp:hlinkClr xmlns:ahyp="http://schemas.microsoft.com/office/drawing/2018/hyperlinkcolor" val="tx"/>
                    </a:ext>
                  </a:extLst>
                </a:hlinkClick>
              </a:rPr>
              <a:t>Opened pencil case with wax crayons placed on kid drawings</a:t>
            </a:r>
            <a:endParaRPr sz="1200">
              <a:solidFill>
                <a:schemeClr val="dk1"/>
              </a:solidFill>
            </a:endParaRPr>
          </a:p>
          <a:p>
            <a:pPr marL="457200" lvl="0" indent="-304800" algn="l" rtl="0">
              <a:lnSpc>
                <a:spcPct val="100000"/>
              </a:lnSpc>
              <a:spcBef>
                <a:spcPts val="0"/>
              </a:spcBef>
              <a:spcAft>
                <a:spcPts val="0"/>
              </a:spcAft>
              <a:buClr>
                <a:schemeClr val="accent4"/>
              </a:buClr>
              <a:buSzPts val="1200"/>
              <a:buChar char="●"/>
            </a:pPr>
            <a:r>
              <a:rPr lang="en" sz="1200">
                <a:solidFill>
                  <a:schemeClr val="dk1"/>
                </a:solidFill>
                <a:uFill>
                  <a:noFill/>
                </a:uFill>
                <a:hlinkClick r:id="rId5">
                  <a:extLst>
                    <a:ext uri="{A12FA001-AC4F-418D-AE19-62706E023703}">
                      <ahyp:hlinkClr xmlns:ahyp="http://schemas.microsoft.com/office/drawing/2018/hyperlinkcolor" val="tx"/>
                    </a:ext>
                  </a:extLst>
                </a:hlinkClick>
              </a:rPr>
              <a:t>Full shot happy teacher posing with kids</a:t>
            </a:r>
            <a:endParaRPr sz="1200">
              <a:solidFill>
                <a:schemeClr val="dk1"/>
              </a:solidFill>
            </a:endParaRPr>
          </a:p>
          <a:p>
            <a:pPr marL="457200" lvl="0" indent="0" algn="l" rtl="0">
              <a:lnSpc>
                <a:spcPct val="100000"/>
              </a:lnSpc>
              <a:spcBef>
                <a:spcPts val="0"/>
              </a:spcBef>
              <a:spcAft>
                <a:spcPts val="0"/>
              </a:spcAft>
              <a:buNone/>
            </a:pPr>
            <a:endParaRPr sz="1200">
              <a:solidFill>
                <a:schemeClr val="dk1"/>
              </a:solidFill>
            </a:endParaRPr>
          </a:p>
          <a:p>
            <a:pPr marL="0" lvl="0" indent="0" algn="l" rtl="0">
              <a:lnSpc>
                <a:spcPct val="100000"/>
              </a:lnSpc>
              <a:spcBef>
                <a:spcPts val="0"/>
              </a:spcBef>
              <a:spcAft>
                <a:spcPts val="0"/>
              </a:spcAft>
              <a:buNone/>
            </a:pPr>
            <a:r>
              <a:rPr lang="en" sz="1600">
                <a:solidFill>
                  <a:schemeClr val="dk1"/>
                </a:solidFill>
                <a:latin typeface="Chelsea Market"/>
                <a:ea typeface="Chelsea Market"/>
                <a:cs typeface="Chelsea Market"/>
                <a:sym typeface="Chelsea Market"/>
              </a:rPr>
              <a:t>Vectors</a:t>
            </a:r>
            <a:endParaRPr sz="1600">
              <a:solidFill>
                <a:schemeClr val="dk1"/>
              </a:solidFill>
              <a:latin typeface="Chelsea Market"/>
              <a:ea typeface="Chelsea Market"/>
              <a:cs typeface="Chelsea Market"/>
              <a:sym typeface="Chelsea Market"/>
            </a:endParaRPr>
          </a:p>
          <a:p>
            <a:pPr marL="457200" lvl="0" indent="-304800" algn="l" rtl="0">
              <a:lnSpc>
                <a:spcPct val="100000"/>
              </a:lnSpc>
              <a:spcBef>
                <a:spcPts val="0"/>
              </a:spcBef>
              <a:spcAft>
                <a:spcPts val="0"/>
              </a:spcAft>
              <a:buClr>
                <a:schemeClr val="accent4"/>
              </a:buClr>
              <a:buSzPts val="1200"/>
              <a:buChar char="●"/>
            </a:pPr>
            <a:r>
              <a:rPr lang="en" sz="1200">
                <a:solidFill>
                  <a:schemeClr val="dk1"/>
                </a:solidFill>
                <a:uFill>
                  <a:noFill/>
                </a:uFill>
                <a:hlinkClick r:id="rId6">
                  <a:extLst>
                    <a:ext uri="{A12FA001-AC4F-418D-AE19-62706E023703}">
                      <ahyp:hlinkClr xmlns:ahyp="http://schemas.microsoft.com/office/drawing/2018/hyperlinkcolor" val="tx"/>
                    </a:ext>
                  </a:extLst>
                </a:hlinkClick>
              </a:rPr>
              <a:t>Back to school background with colorful pencils</a:t>
            </a:r>
            <a:endParaRPr sz="1200">
              <a:solidFill>
                <a:schemeClr val="dk1"/>
              </a:solidFill>
            </a:endParaRPr>
          </a:p>
          <a:p>
            <a:pPr marL="457200" lvl="0" indent="0" algn="l" rtl="0">
              <a:lnSpc>
                <a:spcPct val="100000"/>
              </a:lnSpc>
              <a:spcBef>
                <a:spcPts val="0"/>
              </a:spcBef>
              <a:spcAft>
                <a:spcPts val="0"/>
              </a:spcAft>
              <a:buNone/>
            </a:pPr>
            <a:endParaRPr sz="1200">
              <a:solidFill>
                <a:schemeClr val="dk1"/>
              </a:solidFill>
            </a:endParaRPr>
          </a:p>
          <a:p>
            <a:pPr marL="0" lvl="0" indent="0" algn="l" rtl="0">
              <a:lnSpc>
                <a:spcPct val="100000"/>
              </a:lnSpc>
              <a:spcBef>
                <a:spcPts val="0"/>
              </a:spcBef>
              <a:spcAft>
                <a:spcPts val="0"/>
              </a:spcAft>
              <a:buNone/>
            </a:pPr>
            <a:r>
              <a:rPr lang="en" sz="1600">
                <a:solidFill>
                  <a:schemeClr val="dk1"/>
                </a:solidFill>
                <a:latin typeface="Chelsea Market"/>
                <a:ea typeface="Chelsea Market"/>
                <a:cs typeface="Chelsea Market"/>
                <a:sym typeface="Chelsea Market"/>
              </a:rPr>
              <a:t>Icons</a:t>
            </a:r>
            <a:endParaRPr sz="1600">
              <a:solidFill>
                <a:schemeClr val="dk1"/>
              </a:solidFill>
              <a:latin typeface="Chelsea Market"/>
              <a:ea typeface="Chelsea Market"/>
              <a:cs typeface="Chelsea Market"/>
              <a:sym typeface="Chelsea Market"/>
            </a:endParaRPr>
          </a:p>
          <a:p>
            <a:pPr marL="457200" lvl="0" indent="-304800" algn="l" rtl="0">
              <a:lnSpc>
                <a:spcPct val="100000"/>
              </a:lnSpc>
              <a:spcBef>
                <a:spcPts val="0"/>
              </a:spcBef>
              <a:spcAft>
                <a:spcPts val="0"/>
              </a:spcAft>
              <a:buClr>
                <a:schemeClr val="accent4"/>
              </a:buClr>
              <a:buSzPts val="1200"/>
              <a:buChar char="●"/>
            </a:pPr>
            <a:r>
              <a:rPr lang="en" sz="1200">
                <a:solidFill>
                  <a:schemeClr val="dk1"/>
                </a:solidFill>
                <a:uFill>
                  <a:noFill/>
                </a:uFill>
                <a:hlinkClick r:id="rId7">
                  <a:extLst>
                    <a:ext uri="{A12FA001-AC4F-418D-AE19-62706E023703}">
                      <ahyp:hlinkClr xmlns:ahyp="http://schemas.microsoft.com/office/drawing/2018/hyperlinkcolor" val="tx"/>
                    </a:ext>
                  </a:extLst>
                </a:hlinkClick>
              </a:rPr>
              <a:t>Icon Pack: Kindergarten</a:t>
            </a:r>
            <a:endParaRPr sz="1200">
              <a:solidFill>
                <a:schemeClr val="dk1"/>
              </a:solidFill>
            </a:endParaRPr>
          </a:p>
        </p:txBody>
      </p:sp>
      <p:sp>
        <p:nvSpPr>
          <p:cNvPr id="3076" name="Google Shape;3076;p76"/>
          <p:cNvSpPr/>
          <p:nvPr/>
        </p:nvSpPr>
        <p:spPr>
          <a:xfrm rot="1230437">
            <a:off x="7961807" y="210601"/>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6"/>
          <p:cNvSpPr/>
          <p:nvPr/>
        </p:nvSpPr>
        <p:spPr>
          <a:xfrm rot="6609065">
            <a:off x="8372785" y="1703112"/>
            <a:ext cx="540150" cy="253328"/>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079" name="Google Shape;3079;p76"/>
          <p:cNvSpPr/>
          <p:nvPr/>
        </p:nvSpPr>
        <p:spPr>
          <a:xfrm rot="-3325322">
            <a:off x="8616371" y="3137400"/>
            <a:ext cx="540148" cy="253327"/>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6"/>
          <p:cNvSpPr/>
          <p:nvPr/>
        </p:nvSpPr>
        <p:spPr>
          <a:xfrm rot="1230437">
            <a:off x="7205007" y="48568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39"/>
          <p:cNvSpPr txBox="1">
            <a:spLocks noGrp="1"/>
          </p:cNvSpPr>
          <p:nvPr>
            <p:ph type="ctrTitle"/>
          </p:nvPr>
        </p:nvSpPr>
        <p:spPr>
          <a:xfrm>
            <a:off x="1409775" y="797721"/>
            <a:ext cx="6272400" cy="246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4000" dirty="0" err="1">
                <a:solidFill>
                  <a:srgbClr val="F6A049"/>
                </a:solidFill>
              </a:rPr>
              <a:t>Aplikasi</a:t>
            </a:r>
            <a:r>
              <a:rPr lang="en-ID" sz="4000" dirty="0">
                <a:solidFill>
                  <a:srgbClr val="F6A049"/>
                </a:solidFill>
              </a:rPr>
              <a:t> </a:t>
            </a:r>
            <a:r>
              <a:rPr lang="en-ID" sz="4000" dirty="0" err="1">
                <a:solidFill>
                  <a:srgbClr val="F6A049"/>
                </a:solidFill>
              </a:rPr>
              <a:t>Pendeteksi</a:t>
            </a:r>
            <a:r>
              <a:rPr lang="en-ID" sz="4000" dirty="0">
                <a:solidFill>
                  <a:srgbClr val="F6A049"/>
                </a:solidFill>
              </a:rPr>
              <a:t> </a:t>
            </a:r>
            <a:r>
              <a:rPr lang="en-ID" sz="4000" dirty="0" err="1">
                <a:solidFill>
                  <a:srgbClr val="F6A049"/>
                </a:solidFill>
              </a:rPr>
              <a:t>Warna</a:t>
            </a:r>
            <a:r>
              <a:rPr lang="en-ID" sz="4000" dirty="0">
                <a:solidFill>
                  <a:srgbClr val="F6A049"/>
                </a:solidFill>
              </a:rPr>
              <a:t> </a:t>
            </a:r>
            <a:r>
              <a:rPr lang="en-ID" sz="4000" dirty="0" err="1">
                <a:solidFill>
                  <a:srgbClr val="F6A049"/>
                </a:solidFill>
              </a:rPr>
              <a:t>Dominan</a:t>
            </a:r>
            <a:r>
              <a:rPr lang="en-ID" sz="4000" dirty="0">
                <a:solidFill>
                  <a:srgbClr val="F6A049"/>
                </a:solidFill>
              </a:rPr>
              <a:t> </a:t>
            </a:r>
            <a:r>
              <a:rPr lang="en-ID" sz="4000" dirty="0" err="1">
                <a:solidFill>
                  <a:srgbClr val="F6A049"/>
                </a:solidFill>
              </a:rPr>
              <a:t>Menggunakan</a:t>
            </a:r>
            <a:r>
              <a:rPr lang="en-ID" sz="4000" dirty="0">
                <a:solidFill>
                  <a:srgbClr val="F6A049"/>
                </a:solidFill>
              </a:rPr>
              <a:t> </a:t>
            </a:r>
            <a:r>
              <a:rPr lang="en-ID" sz="4000" dirty="0" err="1">
                <a:solidFill>
                  <a:srgbClr val="F6A049"/>
                </a:solidFill>
              </a:rPr>
              <a:t>KDTree</a:t>
            </a:r>
            <a:r>
              <a:rPr lang="en-ID" sz="4000" dirty="0">
                <a:solidFill>
                  <a:srgbClr val="F6A049"/>
                </a:solidFill>
              </a:rPr>
              <a:t> dan </a:t>
            </a:r>
            <a:r>
              <a:rPr lang="en-ID" sz="4000" dirty="0" err="1">
                <a:solidFill>
                  <a:srgbClr val="F6A049"/>
                </a:solidFill>
              </a:rPr>
              <a:t>ColorThief</a:t>
            </a:r>
            <a:endParaRPr lang="en-US" sz="4000" dirty="0">
              <a:solidFill>
                <a:srgbClr val="F6A049"/>
              </a:solidFill>
            </a:endParaRPr>
          </a:p>
        </p:txBody>
      </p:sp>
      <p:sp>
        <p:nvSpPr>
          <p:cNvPr id="889" name="Google Shape;889;p39"/>
          <p:cNvSpPr/>
          <p:nvPr/>
        </p:nvSpPr>
        <p:spPr>
          <a:xfrm>
            <a:off x="714269" y="2385492"/>
            <a:ext cx="320930" cy="286558"/>
          </a:xfrm>
          <a:custGeom>
            <a:avLst/>
            <a:gdLst/>
            <a:ahLst/>
            <a:cxnLst/>
            <a:rect l="l" t="t" r="r" b="b"/>
            <a:pathLst>
              <a:path w="1410" h="1259" extrusionOk="0">
                <a:moveTo>
                  <a:pt x="0" y="1"/>
                </a:moveTo>
                <a:lnTo>
                  <a:pt x="0" y="1259"/>
                </a:lnTo>
                <a:lnTo>
                  <a:pt x="1410" y="402"/>
                </a:lnTo>
                <a:lnTo>
                  <a:pt x="0"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1282504" y="3744179"/>
            <a:ext cx="359624" cy="298621"/>
          </a:xfrm>
          <a:custGeom>
            <a:avLst/>
            <a:gdLst/>
            <a:ahLst/>
            <a:cxnLst/>
            <a:rect l="l" t="t" r="r" b="b"/>
            <a:pathLst>
              <a:path w="1580" h="1312" extrusionOk="0">
                <a:moveTo>
                  <a:pt x="1580" y="0"/>
                </a:moveTo>
                <a:lnTo>
                  <a:pt x="1" y="571"/>
                </a:lnTo>
                <a:lnTo>
                  <a:pt x="598" y="1312"/>
                </a:lnTo>
                <a:lnTo>
                  <a:pt x="1580"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968033" y="1466797"/>
            <a:ext cx="386027" cy="329348"/>
          </a:xfrm>
          <a:custGeom>
            <a:avLst/>
            <a:gdLst/>
            <a:ahLst/>
            <a:cxnLst/>
            <a:rect l="l" t="t" r="r" b="b"/>
            <a:pathLst>
              <a:path w="1696" h="1447" extrusionOk="0">
                <a:moveTo>
                  <a:pt x="1045" y="1"/>
                </a:moveTo>
                <a:lnTo>
                  <a:pt x="1" y="724"/>
                </a:lnTo>
                <a:lnTo>
                  <a:pt x="1696" y="1446"/>
                </a:lnTo>
                <a:lnTo>
                  <a:pt x="1045"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7526498" y="1708438"/>
            <a:ext cx="459089" cy="383974"/>
          </a:xfrm>
          <a:custGeom>
            <a:avLst/>
            <a:gdLst/>
            <a:ahLst/>
            <a:cxnLst/>
            <a:rect l="l" t="t" r="r" b="b"/>
            <a:pathLst>
              <a:path w="2017" h="1687" extrusionOk="0">
                <a:moveTo>
                  <a:pt x="1660" y="1"/>
                </a:moveTo>
                <a:lnTo>
                  <a:pt x="1" y="1687"/>
                </a:lnTo>
                <a:lnTo>
                  <a:pt x="2017" y="1259"/>
                </a:lnTo>
                <a:lnTo>
                  <a:pt x="1660" y="1"/>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p:cNvSpPr/>
          <p:nvPr/>
        </p:nvSpPr>
        <p:spPr>
          <a:xfrm rot="870134">
            <a:off x="7549281" y="3049437"/>
            <a:ext cx="469331" cy="241719"/>
          </a:xfrm>
          <a:custGeom>
            <a:avLst/>
            <a:gdLst/>
            <a:ahLst/>
            <a:cxnLst/>
            <a:rect l="l" t="t" r="r" b="b"/>
            <a:pathLst>
              <a:path w="2062" h="1062" extrusionOk="0">
                <a:moveTo>
                  <a:pt x="2061" y="0"/>
                </a:moveTo>
                <a:lnTo>
                  <a:pt x="0" y="624"/>
                </a:lnTo>
                <a:lnTo>
                  <a:pt x="2061" y="1062"/>
                </a:lnTo>
                <a:lnTo>
                  <a:pt x="2061"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9"/>
          <p:cNvSpPr/>
          <p:nvPr/>
        </p:nvSpPr>
        <p:spPr>
          <a:xfrm>
            <a:off x="7456476" y="3736916"/>
            <a:ext cx="320930" cy="221462"/>
          </a:xfrm>
          <a:custGeom>
            <a:avLst/>
            <a:gdLst/>
            <a:ahLst/>
            <a:cxnLst/>
            <a:rect l="l" t="t" r="r" b="b"/>
            <a:pathLst>
              <a:path w="1410" h="973" extrusionOk="0">
                <a:moveTo>
                  <a:pt x="0" y="0"/>
                </a:moveTo>
                <a:lnTo>
                  <a:pt x="1106" y="972"/>
                </a:lnTo>
                <a:lnTo>
                  <a:pt x="1410" y="0"/>
                </a:lnTo>
                <a:close/>
              </a:path>
            </a:pathLst>
          </a:custGeom>
          <a:solidFill>
            <a:srgbClr val="F3DF4E"/>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405409" y="4604104"/>
            <a:ext cx="540346" cy="402182"/>
          </a:xfrm>
          <a:custGeom>
            <a:avLst/>
            <a:gdLst/>
            <a:ahLst/>
            <a:cxnLst/>
            <a:rect l="l" t="t" r="r" b="b"/>
            <a:pathLst>
              <a:path w="2374" h="1767" extrusionOk="0">
                <a:moveTo>
                  <a:pt x="2374" y="0"/>
                </a:moveTo>
                <a:lnTo>
                  <a:pt x="1" y="544"/>
                </a:lnTo>
                <a:lnTo>
                  <a:pt x="456" y="1767"/>
                </a:lnTo>
                <a:lnTo>
                  <a:pt x="2374" y="0"/>
                </a:lnTo>
                <a:close/>
              </a:path>
            </a:pathLst>
          </a:custGeom>
          <a:solidFill>
            <a:srgbClr val="F6A049"/>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475478" y="52284"/>
            <a:ext cx="475250" cy="617499"/>
          </a:xfrm>
          <a:custGeom>
            <a:avLst/>
            <a:gdLst/>
            <a:ahLst/>
            <a:cxnLst/>
            <a:rect l="l" t="t" r="r" b="b"/>
            <a:pathLst>
              <a:path w="2088" h="2713" extrusionOk="0">
                <a:moveTo>
                  <a:pt x="420" y="0"/>
                </a:moveTo>
                <a:lnTo>
                  <a:pt x="0" y="1294"/>
                </a:lnTo>
                <a:lnTo>
                  <a:pt x="2088" y="2712"/>
                </a:lnTo>
                <a:lnTo>
                  <a:pt x="420" y="0"/>
                </a:lnTo>
                <a:close/>
              </a:path>
            </a:pathLst>
          </a:custGeom>
          <a:solidFill>
            <a:srgbClr val="54CEEA"/>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576910" y="1796145"/>
            <a:ext cx="574943" cy="380105"/>
          </a:xfrm>
          <a:custGeom>
            <a:avLst/>
            <a:gdLst/>
            <a:ahLst/>
            <a:cxnLst/>
            <a:rect l="l" t="t" r="r" b="b"/>
            <a:pathLst>
              <a:path w="2526" h="1670" extrusionOk="0">
                <a:moveTo>
                  <a:pt x="848" y="1"/>
                </a:moveTo>
                <a:lnTo>
                  <a:pt x="0" y="1669"/>
                </a:lnTo>
                <a:lnTo>
                  <a:pt x="2525" y="1669"/>
                </a:lnTo>
                <a:lnTo>
                  <a:pt x="848" y="1"/>
                </a:lnTo>
                <a:close/>
              </a:path>
            </a:pathLst>
          </a:custGeom>
          <a:solidFill>
            <a:srgbClr val="54CEEA"/>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945297" y="2881306"/>
            <a:ext cx="288609" cy="333445"/>
          </a:xfrm>
          <a:custGeom>
            <a:avLst/>
            <a:gdLst/>
            <a:ahLst/>
            <a:cxnLst/>
            <a:rect l="l" t="t" r="r" b="b"/>
            <a:pathLst>
              <a:path w="1268" h="1465" extrusionOk="0">
                <a:moveTo>
                  <a:pt x="0" y="1"/>
                </a:moveTo>
                <a:lnTo>
                  <a:pt x="0" y="1009"/>
                </a:lnTo>
                <a:lnTo>
                  <a:pt x="1267" y="1464"/>
                </a:lnTo>
                <a:lnTo>
                  <a:pt x="0" y="1"/>
                </a:lnTo>
                <a:close/>
              </a:path>
            </a:pathLst>
          </a:custGeom>
          <a:solidFill>
            <a:srgbClr val="F6A049"/>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7249379" y="4440892"/>
            <a:ext cx="603166" cy="361668"/>
          </a:xfrm>
          <a:custGeom>
            <a:avLst/>
            <a:gdLst/>
            <a:ahLst/>
            <a:cxnLst/>
            <a:rect l="l" t="t" r="r" b="b"/>
            <a:pathLst>
              <a:path w="2650" h="1589" extrusionOk="0">
                <a:moveTo>
                  <a:pt x="0" y="0"/>
                </a:moveTo>
                <a:lnTo>
                  <a:pt x="1990" y="1588"/>
                </a:lnTo>
                <a:lnTo>
                  <a:pt x="2650" y="455"/>
                </a:lnTo>
                <a:lnTo>
                  <a:pt x="0" y="0"/>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7852544" y="1149099"/>
            <a:ext cx="396041" cy="276316"/>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8109257" y="2571739"/>
            <a:ext cx="266076" cy="247865"/>
          </a:xfrm>
          <a:custGeom>
            <a:avLst/>
            <a:gdLst/>
            <a:ahLst/>
            <a:cxnLst/>
            <a:rect l="l" t="t" r="r" b="b"/>
            <a:pathLst>
              <a:path w="1169" h="1089" extrusionOk="0">
                <a:moveTo>
                  <a:pt x="1169" y="1"/>
                </a:moveTo>
                <a:lnTo>
                  <a:pt x="0" y="331"/>
                </a:lnTo>
                <a:lnTo>
                  <a:pt x="865" y="1089"/>
                </a:lnTo>
                <a:lnTo>
                  <a:pt x="1169" y="1"/>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8075841" y="4871301"/>
            <a:ext cx="481395" cy="239898"/>
          </a:xfrm>
          <a:custGeom>
            <a:avLst/>
            <a:gdLst/>
            <a:ahLst/>
            <a:cxnLst/>
            <a:rect l="l" t="t" r="r" b="b"/>
            <a:pathLst>
              <a:path w="2115" h="1054" extrusionOk="0">
                <a:moveTo>
                  <a:pt x="0" y="0"/>
                </a:moveTo>
                <a:lnTo>
                  <a:pt x="1526" y="1053"/>
                </a:lnTo>
                <a:lnTo>
                  <a:pt x="2114" y="455"/>
                </a:lnTo>
                <a:lnTo>
                  <a:pt x="0" y="0"/>
                </a:lnTo>
                <a:close/>
              </a:path>
            </a:pathLst>
          </a:custGeom>
          <a:solidFill>
            <a:srgbClr val="26E288"/>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rot="-1269456">
            <a:off x="8232868" y="222862"/>
            <a:ext cx="396042" cy="276315"/>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909;p40">
            <a:extLst>
              <a:ext uri="{FF2B5EF4-FFF2-40B4-BE49-F238E27FC236}">
                <a16:creationId xmlns:a16="http://schemas.microsoft.com/office/drawing/2014/main" id="{866ADEC2-109C-BAF7-C6D6-39C1D6B96841}"/>
              </a:ext>
            </a:extLst>
          </p:cNvPr>
          <p:cNvSpPr txBox="1">
            <a:spLocks/>
          </p:cNvSpPr>
          <p:nvPr/>
        </p:nvSpPr>
        <p:spPr>
          <a:xfrm>
            <a:off x="9739754" y="3630758"/>
            <a:ext cx="7704000" cy="14804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Questrial"/>
              <a:buNone/>
              <a:defRPr sz="16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800"/>
              <a:buFont typeface="Questrial"/>
              <a:buNone/>
              <a:defRPr sz="1800" b="0" i="0" u="none" strike="noStrike" cap="none">
                <a:solidFill>
                  <a:schemeClr val="dk1"/>
                </a:solidFill>
                <a:latin typeface="Questrial"/>
                <a:ea typeface="Questrial"/>
                <a:cs typeface="Questrial"/>
                <a:sym typeface="Questrial"/>
              </a:defRPr>
            </a:lvl9pPr>
          </a:lstStyle>
          <a:p>
            <a:pPr marL="0" indent="0" algn="r"/>
            <a:endParaRPr lang="en-ID" sz="1200" b="1"/>
          </a:p>
          <a:p>
            <a:pPr marL="171450" indent="-171450" algn="r">
              <a:buFont typeface="Arial" panose="020B0604020202020204" pitchFamily="34" charset="0"/>
              <a:buChar char="•"/>
            </a:pPr>
            <a:r>
              <a:rPr lang="en-ID" sz="1200" b="1"/>
              <a:t>  Manfaat Aplikasi</a:t>
            </a:r>
          </a:p>
          <a:p>
            <a:pPr marL="0" indent="0" algn="r"/>
            <a:r>
              <a:rPr lang="en-ID" sz="1200"/>
              <a:t>  Meningkatkan efisiensi pekerjaan yang membutuhkan analisis warna, seperti desain grafis dan e-commerce.</a:t>
            </a:r>
          </a:p>
          <a:p>
            <a:pPr marL="0" indent="0" algn="r"/>
            <a:r>
              <a:rPr lang="en-ID" sz="1200"/>
              <a:t>  Memberikan hasil palet warna yang dapat digunakan untuk berbagai keperluan visual.</a:t>
            </a:r>
          </a:p>
          <a:p>
            <a:pPr marL="0" indent="0" algn="r"/>
            <a:endParaRPr lang="en-ID" sz="1200" dirty="0"/>
          </a:p>
        </p:txBody>
      </p:sp>
      <p:sp>
        <p:nvSpPr>
          <p:cNvPr id="3" name="Google Shape;909;p40">
            <a:extLst>
              <a:ext uri="{FF2B5EF4-FFF2-40B4-BE49-F238E27FC236}">
                <a16:creationId xmlns:a16="http://schemas.microsoft.com/office/drawing/2014/main" id="{7BB01095-508F-38DF-0B0A-F5C06C1B44A0}"/>
              </a:ext>
            </a:extLst>
          </p:cNvPr>
          <p:cNvSpPr txBox="1">
            <a:spLocks/>
          </p:cNvSpPr>
          <p:nvPr/>
        </p:nvSpPr>
        <p:spPr>
          <a:xfrm>
            <a:off x="9946892" y="2055189"/>
            <a:ext cx="7704000" cy="12091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lgn="r">
              <a:buFont typeface="Arial" panose="020B0604020202020204" pitchFamily="34" charset="0"/>
              <a:buChar char="•"/>
            </a:pPr>
            <a:endParaRPr lang="en-ID" sz="1200" dirty="0">
              <a:solidFill>
                <a:schemeClr val="dk1"/>
              </a:solidFill>
            </a:endParaRPr>
          </a:p>
          <a:p>
            <a:pPr marL="171450" indent="-171450" algn="r">
              <a:buFont typeface="Arial" panose="020B0604020202020204" pitchFamily="34" charset="0"/>
              <a:buChar char="•"/>
            </a:pPr>
            <a:r>
              <a:rPr lang="en-ID" sz="1200" b="1" dirty="0">
                <a:solidFill>
                  <a:schemeClr val="dk1"/>
                </a:solidFill>
              </a:rPr>
              <a:t>    </a:t>
            </a:r>
            <a:r>
              <a:rPr lang="en-ID" sz="1200" b="1" dirty="0" err="1">
                <a:solidFill>
                  <a:schemeClr val="dk1"/>
                </a:solidFill>
              </a:rPr>
              <a:t>Tantangan</a:t>
            </a:r>
            <a:r>
              <a:rPr lang="en-ID" sz="1200" b="1" dirty="0">
                <a:solidFill>
                  <a:schemeClr val="dk1"/>
                </a:solidFill>
              </a:rPr>
              <a:t> </a:t>
            </a:r>
            <a:r>
              <a:rPr lang="en-ID" sz="1200" b="1" dirty="0" err="1">
                <a:solidFill>
                  <a:schemeClr val="dk1"/>
                </a:solidFill>
              </a:rPr>
              <a:t>dalam</a:t>
            </a:r>
            <a:r>
              <a:rPr lang="en-ID" sz="1200" b="1" dirty="0">
                <a:solidFill>
                  <a:schemeClr val="dk1"/>
                </a:solidFill>
              </a:rPr>
              <a:t> </a:t>
            </a:r>
            <a:r>
              <a:rPr lang="en-ID" sz="1200" b="1" dirty="0" err="1">
                <a:solidFill>
                  <a:schemeClr val="dk1"/>
                </a:solidFill>
              </a:rPr>
              <a:t>Deteksi</a:t>
            </a:r>
            <a:r>
              <a:rPr lang="en-ID" sz="1200" b="1" dirty="0">
                <a:solidFill>
                  <a:schemeClr val="dk1"/>
                </a:solidFill>
              </a:rPr>
              <a:t> </a:t>
            </a:r>
            <a:r>
              <a:rPr lang="en-ID" sz="1200" b="1" dirty="0" err="1">
                <a:solidFill>
                  <a:schemeClr val="dk1"/>
                </a:solidFill>
              </a:rPr>
              <a:t>Warna</a:t>
            </a:r>
            <a:endParaRPr lang="en-ID" sz="1200" b="1" dirty="0">
              <a:solidFill>
                <a:schemeClr val="dk1"/>
              </a:solidFill>
            </a:endParaRPr>
          </a:p>
          <a:p>
            <a:pPr marL="0" indent="0" algn="r">
              <a:buFont typeface="Questrial"/>
              <a:buNone/>
            </a:pPr>
            <a:r>
              <a:rPr lang="en-ID" sz="1200" dirty="0" err="1">
                <a:solidFill>
                  <a:schemeClr val="dk1"/>
                </a:solidFill>
              </a:rPr>
              <a:t>Analisis</a:t>
            </a:r>
            <a:r>
              <a:rPr lang="en-ID" sz="1200" dirty="0">
                <a:solidFill>
                  <a:schemeClr val="dk1"/>
                </a:solidFill>
              </a:rPr>
              <a:t> manual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a:t>
            </a:r>
            <a:r>
              <a:rPr lang="en-ID" sz="1200" dirty="0" err="1">
                <a:solidFill>
                  <a:schemeClr val="dk1"/>
                </a:solidFill>
              </a:rPr>
              <a:t>membutuhkan</a:t>
            </a:r>
            <a:r>
              <a:rPr lang="en-ID" sz="1200" dirty="0">
                <a:solidFill>
                  <a:schemeClr val="dk1"/>
                </a:solidFill>
              </a:rPr>
              <a:t> </a:t>
            </a:r>
            <a:r>
              <a:rPr lang="en-ID" sz="1200" dirty="0" err="1">
                <a:solidFill>
                  <a:schemeClr val="dk1"/>
                </a:solidFill>
              </a:rPr>
              <a:t>waktu</a:t>
            </a:r>
            <a:r>
              <a:rPr lang="en-ID" sz="1200" dirty="0">
                <a:solidFill>
                  <a:schemeClr val="dk1"/>
                </a:solidFill>
              </a:rPr>
              <a:t> dan </a:t>
            </a:r>
            <a:r>
              <a:rPr lang="en-ID" sz="1200" dirty="0" err="1">
                <a:solidFill>
                  <a:schemeClr val="dk1"/>
                </a:solidFill>
              </a:rPr>
              <a:t>tidak</a:t>
            </a:r>
            <a:r>
              <a:rPr lang="en-ID" sz="1200" dirty="0">
                <a:solidFill>
                  <a:schemeClr val="dk1"/>
                </a:solidFill>
              </a:rPr>
              <a:t> </a:t>
            </a:r>
            <a:r>
              <a:rPr lang="en-ID" sz="1200" dirty="0" err="1">
                <a:solidFill>
                  <a:schemeClr val="dk1"/>
                </a:solidFill>
              </a:rPr>
              <a:t>efisien</a:t>
            </a:r>
            <a:r>
              <a:rPr lang="en-ID" sz="1200" dirty="0">
                <a:solidFill>
                  <a:schemeClr val="dk1"/>
                </a:solidFill>
              </a:rPr>
              <a:t>.</a:t>
            </a:r>
          </a:p>
          <a:p>
            <a:pPr marL="0" indent="0" algn="r">
              <a:buFont typeface="Questrial"/>
              <a:buNone/>
            </a:pPr>
            <a:r>
              <a:rPr lang="en-ID" sz="1200" dirty="0">
                <a:solidFill>
                  <a:schemeClr val="dk1"/>
                </a:solidFill>
              </a:rPr>
              <a:t>Proses </a:t>
            </a:r>
            <a:r>
              <a:rPr lang="en-ID" sz="1200" dirty="0" err="1">
                <a:solidFill>
                  <a:schemeClr val="dk1"/>
                </a:solidFill>
              </a:rPr>
              <a:t>otomatisasi</a:t>
            </a:r>
            <a:r>
              <a:rPr lang="en-ID" sz="1200" dirty="0">
                <a:solidFill>
                  <a:schemeClr val="dk1"/>
                </a:solidFill>
              </a:rPr>
              <a:t> </a:t>
            </a:r>
            <a:r>
              <a:rPr lang="en-ID" sz="1200" dirty="0" err="1">
                <a:solidFill>
                  <a:schemeClr val="dk1"/>
                </a:solidFill>
              </a:rPr>
              <a:t>sering</a:t>
            </a:r>
            <a:r>
              <a:rPr lang="en-ID" sz="1200" dirty="0">
                <a:solidFill>
                  <a:schemeClr val="dk1"/>
                </a:solidFill>
              </a:rPr>
              <a:t> kali </a:t>
            </a:r>
            <a:r>
              <a:rPr lang="en-ID" sz="1200" dirty="0" err="1">
                <a:solidFill>
                  <a:schemeClr val="dk1"/>
                </a:solidFill>
              </a:rPr>
              <a:t>membutuhkan</a:t>
            </a:r>
            <a:r>
              <a:rPr lang="en-ID" sz="1200" dirty="0">
                <a:solidFill>
                  <a:schemeClr val="dk1"/>
                </a:solidFill>
              </a:rPr>
              <a:t> </a:t>
            </a:r>
            <a:r>
              <a:rPr lang="en-ID" sz="1200" dirty="0" err="1">
                <a:solidFill>
                  <a:schemeClr val="dk1"/>
                </a:solidFill>
              </a:rPr>
              <a:t>algoritma</a:t>
            </a:r>
            <a:r>
              <a:rPr lang="en-ID" sz="1200" dirty="0">
                <a:solidFill>
                  <a:schemeClr val="dk1"/>
                </a:solidFill>
              </a:rPr>
              <a:t> yang </a:t>
            </a:r>
            <a:r>
              <a:rPr lang="en-ID" sz="1200" dirty="0" err="1">
                <a:solidFill>
                  <a:schemeClr val="dk1"/>
                </a:solidFill>
              </a:rPr>
              <a:t>kompleks</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mendapatkan</a:t>
            </a:r>
            <a:r>
              <a:rPr lang="en-ID" sz="1200" dirty="0">
                <a:solidFill>
                  <a:schemeClr val="dk1"/>
                </a:solidFill>
              </a:rPr>
              <a:t> </a:t>
            </a:r>
            <a:r>
              <a:rPr lang="en-ID" sz="1200" dirty="0" err="1">
                <a:solidFill>
                  <a:schemeClr val="dk1"/>
                </a:solidFill>
              </a:rPr>
              <a:t>hasil</a:t>
            </a:r>
            <a:r>
              <a:rPr lang="en-ID" sz="1200" dirty="0">
                <a:solidFill>
                  <a:schemeClr val="dk1"/>
                </a:solidFill>
              </a:rPr>
              <a:t> yang </a:t>
            </a:r>
            <a:r>
              <a:rPr lang="en-ID" sz="1200" dirty="0" err="1">
                <a:solidFill>
                  <a:schemeClr val="dk1"/>
                </a:solidFill>
              </a:rPr>
              <a:t>akurat</a:t>
            </a:r>
            <a:r>
              <a:rPr lang="en-ID" sz="1200" dirty="0">
                <a:solidFill>
                  <a:schemeClr val="dk1"/>
                </a:solidFill>
              </a:rPr>
              <a:t> dan </a:t>
            </a:r>
            <a:r>
              <a:rPr lang="en-ID" sz="1200" dirty="0" err="1">
                <a:solidFill>
                  <a:schemeClr val="dk1"/>
                </a:solidFill>
              </a:rPr>
              <a:t>cepat</a:t>
            </a:r>
            <a:r>
              <a:rPr lang="en-ID" sz="1200" dirty="0">
                <a:solidFill>
                  <a:schemeClr val="dk1"/>
                </a:solidFill>
              </a:rPr>
              <a:t>.</a:t>
            </a:r>
          </a:p>
          <a:p>
            <a:pPr marL="171450" indent="-171450" algn="r">
              <a:buFont typeface="Arial" panose="020B0604020202020204" pitchFamily="34" charset="0"/>
              <a:buChar char="•"/>
            </a:pPr>
            <a:endParaRPr lang="en-ID" sz="1200" dirty="0">
              <a:solidFill>
                <a:schemeClr val="dk1"/>
              </a:solidFill>
            </a:endParaRPr>
          </a:p>
          <a:p>
            <a:pPr marL="0" indent="0" algn="r">
              <a:buNone/>
            </a:pPr>
            <a:endParaRPr lang="en-ID" sz="1200" dirty="0">
              <a:solidFill>
                <a:schemeClr val="dk1"/>
              </a:solidFill>
            </a:endParaRPr>
          </a:p>
        </p:txBody>
      </p:sp>
      <p:sp>
        <p:nvSpPr>
          <p:cNvPr id="4" name="Google Shape;909;p40">
            <a:extLst>
              <a:ext uri="{FF2B5EF4-FFF2-40B4-BE49-F238E27FC236}">
                <a16:creationId xmlns:a16="http://schemas.microsoft.com/office/drawing/2014/main" id="{1663D472-C7B6-F64B-9BEF-89ED47729F1C}"/>
              </a:ext>
            </a:extLst>
          </p:cNvPr>
          <p:cNvSpPr txBox="1">
            <a:spLocks/>
          </p:cNvSpPr>
          <p:nvPr/>
        </p:nvSpPr>
        <p:spPr>
          <a:xfrm>
            <a:off x="-8378115" y="1354862"/>
            <a:ext cx="7704000" cy="756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buFont typeface="Arial" panose="020B0604020202020204" pitchFamily="34" charset="0"/>
              <a:buChar char="•"/>
            </a:pPr>
            <a:r>
              <a:rPr lang="en-ID" sz="1200" b="1" dirty="0" err="1">
                <a:solidFill>
                  <a:schemeClr val="dk1"/>
                </a:solidFill>
              </a:rPr>
              <a:t>Pentingnya</a:t>
            </a:r>
            <a:r>
              <a:rPr lang="en-ID" sz="1200" b="1" dirty="0">
                <a:solidFill>
                  <a:schemeClr val="dk1"/>
                </a:solidFill>
              </a:rPr>
              <a:t> </a:t>
            </a:r>
            <a:r>
              <a:rPr lang="en-ID" sz="1200" b="1" dirty="0" err="1">
                <a:solidFill>
                  <a:schemeClr val="dk1"/>
                </a:solidFill>
              </a:rPr>
              <a:t>Warna</a:t>
            </a:r>
            <a:r>
              <a:rPr lang="en-ID" sz="1200" b="1" dirty="0">
                <a:solidFill>
                  <a:schemeClr val="dk1"/>
                </a:solidFill>
              </a:rPr>
              <a:t> </a:t>
            </a:r>
            <a:r>
              <a:rPr lang="en-ID" sz="1200" b="1" dirty="0" err="1">
                <a:solidFill>
                  <a:schemeClr val="dk1"/>
                </a:solidFill>
              </a:rPr>
              <a:t>dalam</a:t>
            </a:r>
            <a:r>
              <a:rPr lang="en-ID" sz="1200" b="1" dirty="0">
                <a:solidFill>
                  <a:schemeClr val="dk1"/>
                </a:solidFill>
              </a:rPr>
              <a:t> </a:t>
            </a:r>
            <a:r>
              <a:rPr lang="en-ID" sz="1200" b="1" dirty="0" err="1">
                <a:solidFill>
                  <a:schemeClr val="dk1"/>
                </a:solidFill>
              </a:rPr>
              <a:t>Kehidupan</a:t>
            </a:r>
            <a:r>
              <a:rPr lang="en-ID" sz="1200" b="1" dirty="0">
                <a:solidFill>
                  <a:schemeClr val="dk1"/>
                </a:solidFill>
              </a:rPr>
              <a:t> Digital</a:t>
            </a:r>
          </a:p>
          <a:p>
            <a:pPr marL="0" indent="0">
              <a:buFont typeface="Questrial"/>
              <a:buNone/>
            </a:pP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merupakan</a:t>
            </a:r>
            <a:r>
              <a:rPr lang="en-ID" sz="1200" dirty="0">
                <a:solidFill>
                  <a:schemeClr val="dk1"/>
                </a:solidFill>
              </a:rPr>
              <a:t> </a:t>
            </a:r>
            <a:r>
              <a:rPr lang="en-ID" sz="1200" dirty="0" err="1">
                <a:solidFill>
                  <a:schemeClr val="dk1"/>
                </a:solidFill>
              </a:rPr>
              <a:t>elemen</a:t>
            </a:r>
            <a:r>
              <a:rPr lang="en-ID" sz="1200" dirty="0">
                <a:solidFill>
                  <a:schemeClr val="dk1"/>
                </a:solidFill>
              </a:rPr>
              <a:t> </a:t>
            </a:r>
            <a:r>
              <a:rPr lang="en-ID" sz="1200" dirty="0" err="1">
                <a:solidFill>
                  <a:schemeClr val="dk1"/>
                </a:solidFill>
              </a:rPr>
              <a:t>penting</a:t>
            </a:r>
            <a:r>
              <a:rPr lang="en-ID" sz="1200" dirty="0">
                <a:solidFill>
                  <a:schemeClr val="dk1"/>
                </a:solidFill>
              </a:rPr>
              <a:t> </a:t>
            </a:r>
            <a:r>
              <a:rPr lang="en-ID" sz="1200" dirty="0" err="1">
                <a:solidFill>
                  <a:schemeClr val="dk1"/>
                </a:solidFill>
              </a:rPr>
              <a:t>dalam</a:t>
            </a:r>
            <a:r>
              <a:rPr lang="en-ID" sz="1200" dirty="0">
                <a:solidFill>
                  <a:schemeClr val="dk1"/>
                </a:solidFill>
              </a:rPr>
              <a:t> </a:t>
            </a:r>
            <a:r>
              <a:rPr lang="en-ID" sz="1200" dirty="0" err="1">
                <a:solidFill>
                  <a:schemeClr val="dk1"/>
                </a:solidFill>
              </a:rPr>
              <a:t>desain</a:t>
            </a:r>
            <a:r>
              <a:rPr lang="en-ID" sz="1200" dirty="0">
                <a:solidFill>
                  <a:schemeClr val="dk1"/>
                </a:solidFill>
              </a:rPr>
              <a:t> </a:t>
            </a:r>
            <a:r>
              <a:rPr lang="en-ID" sz="1200" dirty="0" err="1">
                <a:solidFill>
                  <a:schemeClr val="dk1"/>
                </a:solidFill>
              </a:rPr>
              <a:t>grafis</a:t>
            </a:r>
            <a:r>
              <a:rPr lang="en-ID" sz="1200" dirty="0">
                <a:solidFill>
                  <a:schemeClr val="dk1"/>
                </a:solidFill>
              </a:rPr>
              <a:t>, branding, dan user experience.</a:t>
            </a:r>
          </a:p>
          <a:p>
            <a:pPr marL="0" indent="0">
              <a:buFont typeface="Questrial"/>
              <a:buNone/>
            </a:pPr>
            <a:r>
              <a:rPr lang="en-ID" sz="1200" dirty="0">
                <a:solidFill>
                  <a:schemeClr val="dk1"/>
                </a:solidFill>
              </a:rPr>
              <a:t> </a:t>
            </a:r>
            <a:r>
              <a:rPr lang="en-ID" sz="1200" dirty="0" err="1">
                <a:solidFill>
                  <a:schemeClr val="dk1"/>
                </a:solidFill>
              </a:rPr>
              <a:t>Pemilihan</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pada </a:t>
            </a:r>
            <a:r>
              <a:rPr lang="en-ID" sz="1200" dirty="0" err="1">
                <a:solidFill>
                  <a:schemeClr val="dk1"/>
                </a:solidFill>
              </a:rPr>
              <a:t>gambar</a:t>
            </a:r>
            <a:r>
              <a:rPr lang="en-ID" sz="1200" dirty="0">
                <a:solidFill>
                  <a:schemeClr val="dk1"/>
                </a:solidFill>
              </a:rPr>
              <a:t> </a:t>
            </a:r>
            <a:r>
              <a:rPr lang="en-ID" sz="1200" dirty="0" err="1">
                <a:solidFill>
                  <a:schemeClr val="dk1"/>
                </a:solidFill>
              </a:rPr>
              <a:t>sering</a:t>
            </a:r>
            <a:r>
              <a:rPr lang="en-ID" sz="1200" dirty="0">
                <a:solidFill>
                  <a:schemeClr val="dk1"/>
                </a:solidFill>
              </a:rPr>
              <a:t> </a:t>
            </a:r>
            <a:r>
              <a:rPr lang="en-ID" sz="1200" dirty="0" err="1">
                <a:solidFill>
                  <a:schemeClr val="dk1"/>
                </a:solidFill>
              </a:rPr>
              <a:t>menjadi</a:t>
            </a:r>
            <a:r>
              <a:rPr lang="en-ID" sz="1200" dirty="0">
                <a:solidFill>
                  <a:schemeClr val="dk1"/>
                </a:solidFill>
              </a:rPr>
              <a:t> </a:t>
            </a:r>
            <a:r>
              <a:rPr lang="en-ID" sz="1200" dirty="0" err="1">
                <a:solidFill>
                  <a:schemeClr val="dk1"/>
                </a:solidFill>
              </a:rPr>
              <a:t>dasar</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menciptakan</a:t>
            </a:r>
            <a:r>
              <a:rPr lang="en-ID" sz="1200" dirty="0">
                <a:solidFill>
                  <a:schemeClr val="dk1"/>
                </a:solidFill>
              </a:rPr>
              <a:t> </a:t>
            </a:r>
            <a:r>
              <a:rPr lang="en-ID" sz="1200" dirty="0" err="1">
                <a:solidFill>
                  <a:schemeClr val="dk1"/>
                </a:solidFill>
              </a:rPr>
              <a:t>palet</a:t>
            </a:r>
            <a:r>
              <a:rPr lang="en-ID" sz="1200" dirty="0">
                <a:solidFill>
                  <a:schemeClr val="dk1"/>
                </a:solidFill>
              </a:rPr>
              <a:t> </a:t>
            </a:r>
            <a:r>
              <a:rPr lang="en-ID" sz="1200" dirty="0" err="1">
                <a:solidFill>
                  <a:schemeClr val="dk1"/>
                </a:solidFill>
              </a:rPr>
              <a:t>warna</a:t>
            </a:r>
            <a:r>
              <a:rPr lang="en-ID" sz="1200" dirty="0">
                <a:solidFill>
                  <a:schemeClr val="dk1"/>
                </a:solidFill>
              </a:rPr>
              <a:t> yang </a:t>
            </a:r>
            <a:r>
              <a:rPr lang="en-ID" sz="1200" dirty="0" err="1">
                <a:solidFill>
                  <a:schemeClr val="dk1"/>
                </a:solidFill>
              </a:rPr>
              <a:t>konsisten</a:t>
            </a:r>
            <a:r>
              <a:rPr lang="en-ID" sz="1200" dirty="0">
                <a:solidFill>
                  <a:schemeClr val="dk1"/>
                </a:solidFill>
              </a:rPr>
              <a:t>.</a:t>
            </a:r>
          </a:p>
          <a:p>
            <a:pPr marL="171450" indent="-171450">
              <a:buFont typeface="Arial" panose="020B0604020202020204" pitchFamily="34" charset="0"/>
              <a:buChar char="•"/>
            </a:pPr>
            <a:endParaRPr lang="en-ID" sz="1200" dirty="0">
              <a:solidFill>
                <a:schemeClr val="dk1"/>
              </a:solidFill>
            </a:endParaRPr>
          </a:p>
          <a:p>
            <a:pPr marL="0" indent="0">
              <a:buFont typeface="Questrial"/>
              <a:buNone/>
            </a:pPr>
            <a:endParaRPr lang="en-ID" sz="1200" dirty="0">
              <a:solidFill>
                <a:schemeClr val="dk1"/>
              </a:solidFill>
            </a:endParaRPr>
          </a:p>
        </p:txBody>
      </p:sp>
      <p:sp>
        <p:nvSpPr>
          <p:cNvPr id="5" name="Google Shape;909;p40">
            <a:extLst>
              <a:ext uri="{FF2B5EF4-FFF2-40B4-BE49-F238E27FC236}">
                <a16:creationId xmlns:a16="http://schemas.microsoft.com/office/drawing/2014/main" id="{6AE3E4E7-14F8-C83C-7CF0-E626BBDD5830}"/>
              </a:ext>
            </a:extLst>
          </p:cNvPr>
          <p:cNvSpPr txBox="1">
            <a:spLocks/>
          </p:cNvSpPr>
          <p:nvPr/>
        </p:nvSpPr>
        <p:spPr>
          <a:xfrm>
            <a:off x="-8199716" y="3149744"/>
            <a:ext cx="7704000" cy="11979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buFont typeface="Arial" panose="020B0604020202020204" pitchFamily="34" charset="0"/>
              <a:buChar char="•"/>
            </a:pPr>
            <a:endParaRPr lang="en-ID" sz="1200" dirty="0">
              <a:solidFill>
                <a:schemeClr val="dk1"/>
              </a:solidFill>
            </a:endParaRPr>
          </a:p>
          <a:p>
            <a:pPr marL="171450" indent="-171450">
              <a:buFont typeface="Arial" panose="020B0604020202020204" pitchFamily="34" charset="0"/>
              <a:buChar char="•"/>
            </a:pPr>
            <a:r>
              <a:rPr lang="en-ID" sz="1200" b="1" dirty="0">
                <a:solidFill>
                  <a:schemeClr val="dk1"/>
                </a:solidFill>
              </a:rPr>
              <a:t> Solusi yang </a:t>
            </a:r>
            <a:r>
              <a:rPr lang="en-ID" sz="1200" b="1" dirty="0" err="1">
                <a:solidFill>
                  <a:schemeClr val="dk1"/>
                </a:solidFill>
              </a:rPr>
              <a:t>Ditawarkan</a:t>
            </a:r>
            <a:endParaRPr lang="en-ID" sz="1200" b="1" dirty="0">
              <a:solidFill>
                <a:schemeClr val="dk1"/>
              </a:solidFill>
            </a:endParaRPr>
          </a:p>
          <a:p>
            <a:pPr marL="0" indent="0">
              <a:buFont typeface="Questrial"/>
              <a:buNone/>
            </a:pPr>
            <a:r>
              <a:rPr lang="en-ID" sz="1200" dirty="0" err="1">
                <a:solidFill>
                  <a:schemeClr val="dk1"/>
                </a:solidFill>
              </a:rPr>
              <a:t>Aplikasi</a:t>
            </a:r>
            <a:r>
              <a:rPr lang="en-ID" sz="1200" dirty="0">
                <a:solidFill>
                  <a:schemeClr val="dk1"/>
                </a:solidFill>
              </a:rPr>
              <a:t> </a:t>
            </a:r>
            <a:r>
              <a:rPr lang="en-ID" sz="1200" dirty="0" err="1">
                <a:solidFill>
                  <a:schemeClr val="dk1"/>
                </a:solidFill>
              </a:rPr>
              <a:t>ini</a:t>
            </a:r>
            <a:r>
              <a:rPr lang="en-ID" sz="1200" dirty="0">
                <a:solidFill>
                  <a:schemeClr val="dk1"/>
                </a:solidFill>
              </a:rPr>
              <a:t> </a:t>
            </a:r>
            <a:r>
              <a:rPr lang="en-ID" sz="1200" dirty="0" err="1">
                <a:solidFill>
                  <a:schemeClr val="dk1"/>
                </a:solidFill>
              </a:rPr>
              <a:t>menggunakan</a:t>
            </a:r>
            <a:r>
              <a:rPr lang="en-ID" sz="1200" dirty="0">
                <a:solidFill>
                  <a:schemeClr val="dk1"/>
                </a:solidFill>
              </a:rPr>
              <a:t> </a:t>
            </a:r>
            <a:r>
              <a:rPr lang="en-ID" sz="1200" dirty="0" err="1">
                <a:solidFill>
                  <a:schemeClr val="dk1"/>
                </a:solidFill>
              </a:rPr>
              <a:t>perpaduan</a:t>
            </a:r>
            <a:r>
              <a:rPr lang="en-ID" sz="1200" dirty="0">
                <a:solidFill>
                  <a:schemeClr val="dk1"/>
                </a:solidFill>
              </a:rPr>
              <a:t> </a:t>
            </a:r>
            <a:r>
              <a:rPr lang="en-ID" sz="1200" dirty="0" err="1">
                <a:solidFill>
                  <a:schemeClr val="dk1"/>
                </a:solidFill>
              </a:rPr>
              <a:t>KDTree</a:t>
            </a:r>
            <a:r>
              <a:rPr lang="en-ID" sz="1200" dirty="0">
                <a:solidFill>
                  <a:schemeClr val="dk1"/>
                </a:solidFill>
              </a:rPr>
              <a:t> dan </a:t>
            </a:r>
            <a:r>
              <a:rPr lang="en-ID" sz="1200" dirty="0" err="1">
                <a:solidFill>
                  <a:schemeClr val="dk1"/>
                </a:solidFill>
              </a:rPr>
              <a:t>ColorThief</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mendeteksi</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a:t>
            </a:r>
            <a:r>
              <a:rPr lang="en-ID" sz="1200" dirty="0" err="1">
                <a:solidFill>
                  <a:schemeClr val="dk1"/>
                </a:solidFill>
              </a:rPr>
              <a:t>dengan</a:t>
            </a:r>
            <a:r>
              <a:rPr lang="en-ID" sz="1200" dirty="0">
                <a:solidFill>
                  <a:schemeClr val="dk1"/>
                </a:solidFill>
              </a:rPr>
              <a:t> </a:t>
            </a:r>
            <a:r>
              <a:rPr lang="en-ID" sz="1200" dirty="0" err="1">
                <a:solidFill>
                  <a:schemeClr val="dk1"/>
                </a:solidFill>
              </a:rPr>
              <a:t>cepat</a:t>
            </a:r>
            <a:r>
              <a:rPr lang="en-ID" sz="1200" dirty="0">
                <a:solidFill>
                  <a:schemeClr val="dk1"/>
                </a:solidFill>
              </a:rPr>
              <a:t>.</a:t>
            </a:r>
          </a:p>
          <a:p>
            <a:pPr marL="0" indent="0">
              <a:buFont typeface="Questrial"/>
              <a:buNone/>
            </a:pPr>
            <a:r>
              <a:rPr lang="en-ID" sz="1200" dirty="0" err="1">
                <a:solidFill>
                  <a:schemeClr val="dk1"/>
                </a:solidFill>
              </a:rPr>
              <a:t>KDTree</a:t>
            </a:r>
            <a:r>
              <a:rPr lang="en-ID" sz="1200" dirty="0">
                <a:solidFill>
                  <a:schemeClr val="dk1"/>
                </a:solidFill>
              </a:rPr>
              <a:t> </a:t>
            </a:r>
            <a:r>
              <a:rPr lang="en-ID" sz="1200" dirty="0" err="1">
                <a:solidFill>
                  <a:schemeClr val="dk1"/>
                </a:solidFill>
              </a:rPr>
              <a:t>membantu</a:t>
            </a:r>
            <a:r>
              <a:rPr lang="en-ID" sz="1200" dirty="0">
                <a:solidFill>
                  <a:schemeClr val="dk1"/>
                </a:solidFill>
              </a:rPr>
              <a:t> </a:t>
            </a:r>
            <a:r>
              <a:rPr lang="en-ID" sz="1200" dirty="0" err="1">
                <a:solidFill>
                  <a:schemeClr val="dk1"/>
                </a:solidFill>
              </a:rPr>
              <a:t>mempercepat</a:t>
            </a:r>
            <a:r>
              <a:rPr lang="en-ID" sz="1200" dirty="0">
                <a:solidFill>
                  <a:schemeClr val="dk1"/>
                </a:solidFill>
              </a:rPr>
              <a:t> </a:t>
            </a:r>
            <a:r>
              <a:rPr lang="en-ID" sz="1200" dirty="0" err="1">
                <a:solidFill>
                  <a:schemeClr val="dk1"/>
                </a:solidFill>
              </a:rPr>
              <a:t>pencarian</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terdekat</a:t>
            </a:r>
            <a:r>
              <a:rPr lang="en-ID" sz="1200" dirty="0">
                <a:solidFill>
                  <a:schemeClr val="dk1"/>
                </a:solidFill>
              </a:rPr>
              <a:t>, </a:t>
            </a:r>
            <a:r>
              <a:rPr lang="en-ID" sz="1200" dirty="0" err="1">
                <a:solidFill>
                  <a:schemeClr val="dk1"/>
                </a:solidFill>
              </a:rPr>
              <a:t>sedangkan</a:t>
            </a:r>
            <a:r>
              <a:rPr lang="en-ID" sz="1200" dirty="0">
                <a:solidFill>
                  <a:schemeClr val="dk1"/>
                </a:solidFill>
              </a:rPr>
              <a:t> </a:t>
            </a:r>
            <a:r>
              <a:rPr lang="en-ID" sz="1200" dirty="0" err="1">
                <a:solidFill>
                  <a:schemeClr val="dk1"/>
                </a:solidFill>
              </a:rPr>
              <a:t>ColorThief</a:t>
            </a:r>
            <a:r>
              <a:rPr lang="en-ID" sz="1200" dirty="0">
                <a:solidFill>
                  <a:schemeClr val="dk1"/>
                </a:solidFill>
              </a:rPr>
              <a:t> </a:t>
            </a:r>
            <a:r>
              <a:rPr lang="en-ID" sz="1200" dirty="0" err="1">
                <a:solidFill>
                  <a:schemeClr val="dk1"/>
                </a:solidFill>
              </a:rPr>
              <a:t>memastikan</a:t>
            </a:r>
            <a:r>
              <a:rPr lang="en-ID" sz="1200" dirty="0">
                <a:solidFill>
                  <a:schemeClr val="dk1"/>
                </a:solidFill>
              </a:rPr>
              <a:t> </a:t>
            </a:r>
            <a:r>
              <a:rPr lang="en-ID" sz="1200" dirty="0" err="1">
                <a:solidFill>
                  <a:schemeClr val="dk1"/>
                </a:solidFill>
              </a:rPr>
              <a:t>akurasi</a:t>
            </a:r>
            <a:r>
              <a:rPr lang="en-ID" sz="1200" dirty="0">
                <a:solidFill>
                  <a:schemeClr val="dk1"/>
                </a:solidFill>
              </a:rPr>
              <a:t> </a:t>
            </a:r>
            <a:r>
              <a:rPr lang="en-ID" sz="1200" dirty="0" err="1">
                <a:solidFill>
                  <a:schemeClr val="dk1"/>
                </a:solidFill>
              </a:rPr>
              <a:t>dalam</a:t>
            </a:r>
            <a:r>
              <a:rPr lang="en-ID" sz="1200" dirty="0">
                <a:solidFill>
                  <a:schemeClr val="dk1"/>
                </a:solidFill>
              </a:rPr>
              <a:t> </a:t>
            </a:r>
            <a:r>
              <a:rPr lang="en-ID" sz="1200" dirty="0" err="1">
                <a:solidFill>
                  <a:schemeClr val="dk1"/>
                </a:solidFill>
              </a:rPr>
              <a:t>ekstraksi</a:t>
            </a:r>
            <a:r>
              <a:rPr lang="en-ID" sz="1200" dirty="0">
                <a:solidFill>
                  <a:schemeClr val="dk1"/>
                </a:solidFill>
              </a:rPr>
              <a:t> </a:t>
            </a:r>
            <a:r>
              <a:rPr lang="en-ID" sz="1200" dirty="0" err="1">
                <a:solidFill>
                  <a:schemeClr val="dk1"/>
                </a:solidFill>
              </a:rPr>
              <a:t>warna</a:t>
            </a:r>
            <a:r>
              <a:rPr lang="en-ID" sz="1200" dirty="0">
                <a:solidFill>
                  <a:schemeClr val="dk1"/>
                </a:solidFill>
              </a:rPr>
              <a:t>.</a:t>
            </a:r>
          </a:p>
          <a:p>
            <a:pPr marL="171450" indent="-171450">
              <a:buFont typeface="Arial" panose="020B0604020202020204" pitchFamily="34" charset="0"/>
              <a:buChar char="•"/>
            </a:pPr>
            <a:endParaRPr lang="en-ID" sz="1200" b="1" dirty="0">
              <a:solidFill>
                <a:schemeClr val="dk1"/>
              </a:solidFill>
            </a:endParaRPr>
          </a:p>
          <a:p>
            <a:pPr marL="0" indent="0">
              <a:buFont typeface="Questrial"/>
              <a:buNone/>
            </a:pPr>
            <a:endParaRPr lang="en-ID" sz="1200" dirty="0">
              <a:solidFill>
                <a:schemeClr val="dk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84"/>
        <p:cNvGrpSpPr/>
        <p:nvPr/>
      </p:nvGrpSpPr>
      <p:grpSpPr>
        <a:xfrm>
          <a:off x="0" y="0"/>
          <a:ext cx="0" cy="0"/>
          <a:chOff x="0" y="0"/>
          <a:chExt cx="0" cy="0"/>
        </a:xfrm>
      </p:grpSpPr>
      <p:sp>
        <p:nvSpPr>
          <p:cNvPr id="3085" name="Google Shape;3085;p77"/>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u="sng">
                <a:solidFill>
                  <a:schemeClr val="hlink"/>
                </a:solidFill>
                <a:hlinkClick r:id="rId4" action="ppaction://hlinksldjump"/>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086" name="Google Shape;3086;p7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087" name="Google Shape;3087;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91"/>
        <p:cNvGrpSpPr/>
        <p:nvPr/>
      </p:nvGrpSpPr>
      <p:grpSpPr>
        <a:xfrm>
          <a:off x="0" y="0"/>
          <a:ext cx="0" cy="0"/>
          <a:chOff x="0" y="0"/>
          <a:chExt cx="0" cy="0"/>
        </a:xfrm>
      </p:grpSpPr>
      <p:sp>
        <p:nvSpPr>
          <p:cNvPr id="3092" name="Google Shape;3092;p78"/>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093" name="Google Shape;3093;p7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094" name="Google Shape;3094;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98"/>
        <p:cNvGrpSpPr/>
        <p:nvPr/>
      </p:nvGrpSpPr>
      <p:grpSpPr>
        <a:xfrm>
          <a:off x="0" y="0"/>
          <a:ext cx="0" cy="0"/>
          <a:chOff x="0" y="0"/>
          <a:chExt cx="0" cy="0"/>
        </a:xfrm>
      </p:grpSpPr>
      <p:sp>
        <p:nvSpPr>
          <p:cNvPr id="3099" name="Google Shape;3099;p79"/>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100" name="Google Shape;3100;p79"/>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Chelsea Market</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(https://fonts.google.com/specimen/Chelsea+Market)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Questrial</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https://fonts.google.com/specimen/Questrial</a:t>
            </a:r>
            <a:r>
              <a:rPr lang="en" sz="1100">
                <a:solidFill>
                  <a:schemeClr val="lt1"/>
                </a:solidFill>
              </a:rPr>
              <a:t>)</a:t>
            </a:r>
            <a:endParaRPr sz="1100">
              <a:solidFill>
                <a:schemeClr val="lt1"/>
              </a:solidFill>
            </a:endParaRPr>
          </a:p>
        </p:txBody>
      </p:sp>
      <p:sp>
        <p:nvSpPr>
          <p:cNvPr id="3101" name="Google Shape;3101;p79"/>
          <p:cNvSpPr/>
          <p:nvPr/>
        </p:nvSpPr>
        <p:spPr>
          <a:xfrm>
            <a:off x="2603313" y="2988225"/>
            <a:ext cx="791400" cy="754200"/>
          </a:xfrm>
          <a:prstGeom prst="roundRect">
            <a:avLst>
              <a:gd name="adj" fmla="val 16667"/>
            </a:avLst>
          </a:prstGeom>
          <a:solidFill>
            <a:srgbClr val="E0E0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3665132" y="2988225"/>
            <a:ext cx="791400" cy="754200"/>
          </a:xfrm>
          <a:prstGeom prst="roundRect">
            <a:avLst>
              <a:gd name="adj" fmla="val 16667"/>
            </a:avLst>
          </a:prstGeom>
          <a:solidFill>
            <a:srgbClr val="FFFD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4726952" y="2988225"/>
            <a:ext cx="791400" cy="754200"/>
          </a:xfrm>
          <a:prstGeom prst="roundRect">
            <a:avLst>
              <a:gd name="adj" fmla="val 16667"/>
            </a:avLst>
          </a:prstGeom>
          <a:solidFill>
            <a:srgbClr val="F3DF4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txBox="1"/>
          <p:nvPr/>
        </p:nvSpPr>
        <p:spPr>
          <a:xfrm>
            <a:off x="26033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#e0e0e0</a:t>
            </a:r>
            <a:endParaRPr sz="1000">
              <a:solidFill>
                <a:schemeClr val="dk1"/>
              </a:solidFill>
            </a:endParaRPr>
          </a:p>
        </p:txBody>
      </p:sp>
      <p:sp>
        <p:nvSpPr>
          <p:cNvPr id="3105" name="Google Shape;3105;p79"/>
          <p:cNvSpPr txBox="1"/>
          <p:nvPr/>
        </p:nvSpPr>
        <p:spPr>
          <a:xfrm>
            <a:off x="36651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#fffdea</a:t>
            </a:r>
            <a:endParaRPr sz="1000">
              <a:solidFill>
                <a:schemeClr val="dk1"/>
              </a:solidFill>
            </a:endParaRPr>
          </a:p>
        </p:txBody>
      </p:sp>
      <p:sp>
        <p:nvSpPr>
          <p:cNvPr id="3106" name="Google Shape;3106;p79"/>
          <p:cNvSpPr txBox="1"/>
          <p:nvPr/>
        </p:nvSpPr>
        <p:spPr>
          <a:xfrm>
            <a:off x="47269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#f3df4e</a:t>
            </a:r>
            <a:endParaRPr sz="1000">
              <a:solidFill>
                <a:schemeClr val="dk1"/>
              </a:solidFill>
            </a:endParaRPr>
          </a:p>
        </p:txBody>
      </p:sp>
      <p:sp>
        <p:nvSpPr>
          <p:cNvPr id="3107" name="Google Shape;3107;p79"/>
          <p:cNvSpPr/>
          <p:nvPr/>
        </p:nvSpPr>
        <p:spPr>
          <a:xfrm>
            <a:off x="5788788" y="2988225"/>
            <a:ext cx="791400" cy="754200"/>
          </a:xfrm>
          <a:prstGeom prst="roundRect">
            <a:avLst>
              <a:gd name="adj" fmla="val 16667"/>
            </a:avLst>
          </a:prstGeom>
          <a:solidFill>
            <a:srgbClr val="54CE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txBox="1"/>
          <p:nvPr/>
        </p:nvSpPr>
        <p:spPr>
          <a:xfrm>
            <a:off x="57887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#54ceea</a:t>
            </a:r>
            <a:endParaRPr sz="1000">
              <a:solidFill>
                <a:srgbClr val="FFFFFF"/>
              </a:solidFill>
            </a:endParaRPr>
          </a:p>
        </p:txBody>
      </p:sp>
      <p:sp>
        <p:nvSpPr>
          <p:cNvPr id="3109" name="Google Shape;3109;p79"/>
          <p:cNvSpPr/>
          <p:nvPr/>
        </p:nvSpPr>
        <p:spPr>
          <a:xfrm>
            <a:off x="2603313" y="3919325"/>
            <a:ext cx="791400" cy="754200"/>
          </a:xfrm>
          <a:prstGeom prst="roundRect">
            <a:avLst>
              <a:gd name="adj" fmla="val 16667"/>
            </a:avLst>
          </a:prstGeom>
          <a:solidFill>
            <a:srgbClr val="26E2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3665132" y="3919325"/>
            <a:ext cx="791400" cy="754200"/>
          </a:xfrm>
          <a:prstGeom prst="roundRect">
            <a:avLst>
              <a:gd name="adj" fmla="val 16667"/>
            </a:avLst>
          </a:prstGeom>
          <a:solidFill>
            <a:srgbClr val="F6A0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4726952" y="3919325"/>
            <a:ext cx="791400" cy="754200"/>
          </a:xfrm>
          <a:prstGeom prst="roundRect">
            <a:avLst>
              <a:gd name="adj" fmla="val 16667"/>
            </a:avLst>
          </a:prstGeom>
          <a:solidFill>
            <a:srgbClr val="FF6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txBox="1"/>
          <p:nvPr/>
        </p:nvSpPr>
        <p:spPr>
          <a:xfrm>
            <a:off x="26033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#26e288</a:t>
            </a:r>
            <a:endParaRPr sz="1000">
              <a:solidFill>
                <a:schemeClr val="dk1"/>
              </a:solidFill>
            </a:endParaRPr>
          </a:p>
        </p:txBody>
      </p:sp>
      <p:sp>
        <p:nvSpPr>
          <p:cNvPr id="3113" name="Google Shape;3113;p79"/>
          <p:cNvSpPr txBox="1"/>
          <p:nvPr/>
        </p:nvSpPr>
        <p:spPr>
          <a:xfrm>
            <a:off x="36651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#f6a049</a:t>
            </a:r>
            <a:endParaRPr sz="1000">
              <a:solidFill>
                <a:srgbClr val="FFFFFF"/>
              </a:solidFill>
            </a:endParaRPr>
          </a:p>
        </p:txBody>
      </p:sp>
      <p:sp>
        <p:nvSpPr>
          <p:cNvPr id="3114" name="Google Shape;3114;p79"/>
          <p:cNvSpPr txBox="1"/>
          <p:nvPr/>
        </p:nvSpPr>
        <p:spPr>
          <a:xfrm>
            <a:off x="47269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#ff6990</a:t>
            </a:r>
            <a:endParaRPr sz="1000">
              <a:solidFill>
                <a:srgbClr val="FFFFFF"/>
              </a:solidFill>
            </a:endParaRPr>
          </a:p>
        </p:txBody>
      </p:sp>
      <p:sp>
        <p:nvSpPr>
          <p:cNvPr id="3115" name="Google Shape;3115;p79"/>
          <p:cNvSpPr/>
          <p:nvPr/>
        </p:nvSpPr>
        <p:spPr>
          <a:xfrm>
            <a:off x="5788788" y="3919325"/>
            <a:ext cx="791400" cy="754200"/>
          </a:xfrm>
          <a:prstGeom prst="roundRect">
            <a:avLst>
              <a:gd name="adj" fmla="val 16667"/>
            </a:avLst>
          </a:prstGeom>
          <a:solidFill>
            <a:srgbClr val="9658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txBox="1"/>
          <p:nvPr/>
        </p:nvSpPr>
        <p:spPr>
          <a:xfrm>
            <a:off x="57887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#9658f3</a:t>
            </a:r>
            <a:endParaRPr sz="1000">
              <a:solidFill>
                <a:srgbClr val="FFFFFF"/>
              </a:solidFill>
            </a:endParaRPr>
          </a:p>
        </p:txBody>
      </p:sp>
      <p:sp>
        <p:nvSpPr>
          <p:cNvPr id="3117" name="Google Shape;3117;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21"/>
        <p:cNvGrpSpPr/>
        <p:nvPr/>
      </p:nvGrpSpPr>
      <p:grpSpPr>
        <a:xfrm>
          <a:off x="0" y="0"/>
          <a:ext cx="0" cy="0"/>
          <a:chOff x="0" y="0"/>
          <a:chExt cx="0" cy="0"/>
        </a:xfrm>
      </p:grpSpPr>
      <p:sp>
        <p:nvSpPr>
          <p:cNvPr id="3122" name="Google Shape;3122;p80"/>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123" name="Google Shape;3123;p80"/>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124" name="Google Shape;3124;p80">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125" name="Google Shape;3125;p80">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126" name="Google Shape;3126;p80">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127" name="Google Shape;3127;p80">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128" name="Google Shape;3128;p80"/>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129" name="Google Shape;3129;p80"/>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130" name="Google Shape;3130;p80"/>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131" name="Google Shape;3131;p80"/>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132" name="Google Shape;3132;p80">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3133" name="Google Shape;3133;p8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37"/>
        <p:cNvGrpSpPr/>
        <p:nvPr/>
      </p:nvGrpSpPr>
      <p:grpSpPr>
        <a:xfrm>
          <a:off x="0" y="0"/>
          <a:ext cx="0" cy="0"/>
          <a:chOff x="0" y="0"/>
          <a:chExt cx="0" cy="0"/>
        </a:xfrm>
      </p:grpSpPr>
      <p:sp>
        <p:nvSpPr>
          <p:cNvPr id="3138" name="Google Shape;3138;p81"/>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139" name="Google Shape;3139;p81"/>
          <p:cNvGrpSpPr/>
          <p:nvPr/>
        </p:nvGrpSpPr>
        <p:grpSpPr>
          <a:xfrm>
            <a:off x="5156078" y="3085736"/>
            <a:ext cx="474294" cy="551291"/>
            <a:chOff x="4727025" y="1332775"/>
            <a:chExt cx="59900" cy="69625"/>
          </a:xfrm>
        </p:grpSpPr>
        <p:sp>
          <p:nvSpPr>
            <p:cNvPr id="3140" name="Google Shape;3140;p8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81"/>
          <p:cNvGrpSpPr/>
          <p:nvPr/>
        </p:nvGrpSpPr>
        <p:grpSpPr>
          <a:xfrm>
            <a:off x="5769734" y="2314340"/>
            <a:ext cx="555653" cy="557031"/>
            <a:chOff x="4820425" y="1329900"/>
            <a:chExt cx="70175" cy="70350"/>
          </a:xfrm>
        </p:grpSpPr>
        <p:sp>
          <p:nvSpPr>
            <p:cNvPr id="3143" name="Google Shape;3143;p8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7" name="Google Shape;3147;p81"/>
          <p:cNvGrpSpPr/>
          <p:nvPr/>
        </p:nvGrpSpPr>
        <p:grpSpPr>
          <a:xfrm>
            <a:off x="6396103" y="2318845"/>
            <a:ext cx="582574" cy="533871"/>
            <a:chOff x="4903200" y="1331525"/>
            <a:chExt cx="73575" cy="67425"/>
          </a:xfrm>
        </p:grpSpPr>
        <p:sp>
          <p:nvSpPr>
            <p:cNvPr id="3148" name="Google Shape;3148;p8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81"/>
          <p:cNvGrpSpPr/>
          <p:nvPr/>
        </p:nvGrpSpPr>
        <p:grpSpPr>
          <a:xfrm>
            <a:off x="5755581" y="3078709"/>
            <a:ext cx="583960" cy="565345"/>
            <a:chOff x="4815575" y="1416800"/>
            <a:chExt cx="73750" cy="71400"/>
          </a:xfrm>
        </p:grpSpPr>
        <p:sp>
          <p:nvSpPr>
            <p:cNvPr id="3151" name="Google Shape;3151;p8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81"/>
          <p:cNvGrpSpPr/>
          <p:nvPr/>
        </p:nvGrpSpPr>
        <p:grpSpPr>
          <a:xfrm>
            <a:off x="6390362" y="3108896"/>
            <a:ext cx="589898" cy="504970"/>
            <a:chOff x="4902475" y="1418875"/>
            <a:chExt cx="74500" cy="63775"/>
          </a:xfrm>
        </p:grpSpPr>
        <p:sp>
          <p:nvSpPr>
            <p:cNvPr id="3155" name="Google Shape;3155;p8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81"/>
          <p:cNvGrpSpPr/>
          <p:nvPr/>
        </p:nvGrpSpPr>
        <p:grpSpPr>
          <a:xfrm>
            <a:off x="5765577" y="3826000"/>
            <a:ext cx="563967" cy="567127"/>
            <a:chOff x="4818100" y="1507675"/>
            <a:chExt cx="71225" cy="71625"/>
          </a:xfrm>
        </p:grpSpPr>
        <p:sp>
          <p:nvSpPr>
            <p:cNvPr id="3158" name="Google Shape;3158;p8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2" name="Google Shape;3162;p81"/>
          <p:cNvGrpSpPr/>
          <p:nvPr/>
        </p:nvGrpSpPr>
        <p:grpSpPr>
          <a:xfrm>
            <a:off x="5079075" y="3829461"/>
            <a:ext cx="628301" cy="588505"/>
            <a:chOff x="4721450" y="1509475"/>
            <a:chExt cx="79350" cy="74325"/>
          </a:xfrm>
        </p:grpSpPr>
        <p:sp>
          <p:nvSpPr>
            <p:cNvPr id="3163" name="Google Shape;3163;p8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81"/>
          <p:cNvGrpSpPr/>
          <p:nvPr/>
        </p:nvGrpSpPr>
        <p:grpSpPr>
          <a:xfrm>
            <a:off x="6424608" y="3814027"/>
            <a:ext cx="557038" cy="562772"/>
            <a:chOff x="4906800" y="1507500"/>
            <a:chExt cx="70350" cy="71075"/>
          </a:xfrm>
        </p:grpSpPr>
        <p:sp>
          <p:nvSpPr>
            <p:cNvPr id="3168" name="Google Shape;3168;p8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81"/>
          <p:cNvGrpSpPr/>
          <p:nvPr/>
        </p:nvGrpSpPr>
        <p:grpSpPr>
          <a:xfrm>
            <a:off x="4462216" y="2340963"/>
            <a:ext cx="517934" cy="517934"/>
            <a:chOff x="3736598" y="2170606"/>
            <a:chExt cx="404889" cy="404889"/>
          </a:xfrm>
        </p:grpSpPr>
        <p:sp>
          <p:nvSpPr>
            <p:cNvPr id="3174" name="Google Shape;3174;p8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81"/>
          <p:cNvGrpSpPr/>
          <p:nvPr/>
        </p:nvGrpSpPr>
        <p:grpSpPr>
          <a:xfrm>
            <a:off x="3729277" y="2341061"/>
            <a:ext cx="586986" cy="517740"/>
            <a:chOff x="3161917" y="2170682"/>
            <a:chExt cx="458870" cy="404737"/>
          </a:xfrm>
        </p:grpSpPr>
        <p:sp>
          <p:nvSpPr>
            <p:cNvPr id="3179" name="Google Shape;3179;p8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81"/>
          <p:cNvGrpSpPr/>
          <p:nvPr/>
        </p:nvGrpSpPr>
        <p:grpSpPr>
          <a:xfrm>
            <a:off x="3752299" y="3102400"/>
            <a:ext cx="540943" cy="517963"/>
            <a:chOff x="3179914" y="2889488"/>
            <a:chExt cx="422876" cy="404911"/>
          </a:xfrm>
        </p:grpSpPr>
        <p:sp>
          <p:nvSpPr>
            <p:cNvPr id="3183" name="Google Shape;3183;p8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81"/>
          <p:cNvGrpSpPr/>
          <p:nvPr/>
        </p:nvGrpSpPr>
        <p:grpSpPr>
          <a:xfrm>
            <a:off x="4453093" y="3102358"/>
            <a:ext cx="536180" cy="518047"/>
            <a:chOff x="3729467" y="2889422"/>
            <a:chExt cx="419153" cy="404977"/>
          </a:xfrm>
        </p:grpSpPr>
        <p:sp>
          <p:nvSpPr>
            <p:cNvPr id="3190" name="Google Shape;3190;p8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7" name="Google Shape;3197;p81"/>
          <p:cNvGrpSpPr/>
          <p:nvPr/>
        </p:nvGrpSpPr>
        <p:grpSpPr>
          <a:xfrm>
            <a:off x="1990126" y="3445787"/>
            <a:ext cx="965351" cy="134611"/>
            <a:chOff x="4411970" y="2962952"/>
            <a:chExt cx="706544" cy="104212"/>
          </a:xfrm>
        </p:grpSpPr>
        <p:sp>
          <p:nvSpPr>
            <p:cNvPr id="3198" name="Google Shape;3198;p8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81"/>
          <p:cNvGrpSpPr/>
          <p:nvPr/>
        </p:nvGrpSpPr>
        <p:grpSpPr>
          <a:xfrm>
            <a:off x="1990126" y="3041077"/>
            <a:ext cx="960158" cy="289172"/>
            <a:chOff x="4411970" y="2726085"/>
            <a:chExt cx="643107" cy="193659"/>
          </a:xfrm>
        </p:grpSpPr>
        <p:sp>
          <p:nvSpPr>
            <p:cNvPr id="3203" name="Google Shape;3203;p8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6" name="Google Shape;3206;p81"/>
          <p:cNvGrpSpPr/>
          <p:nvPr/>
        </p:nvGrpSpPr>
        <p:grpSpPr>
          <a:xfrm>
            <a:off x="998624" y="3295400"/>
            <a:ext cx="811503" cy="252584"/>
            <a:chOff x="4411970" y="4340222"/>
            <a:chExt cx="779467" cy="242683"/>
          </a:xfrm>
        </p:grpSpPr>
        <p:sp>
          <p:nvSpPr>
            <p:cNvPr id="3207" name="Google Shape;3207;p8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81"/>
          <p:cNvGrpSpPr/>
          <p:nvPr/>
        </p:nvGrpSpPr>
        <p:grpSpPr>
          <a:xfrm>
            <a:off x="1990126" y="2709308"/>
            <a:ext cx="965160" cy="216230"/>
            <a:chOff x="4411970" y="2468674"/>
            <a:chExt cx="747317" cy="167425"/>
          </a:xfrm>
        </p:grpSpPr>
        <p:sp>
          <p:nvSpPr>
            <p:cNvPr id="3211" name="Google Shape;3211;p8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3" name="Google Shape;3213;p8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4" name="Google Shape;3214;p81"/>
          <p:cNvGrpSpPr/>
          <p:nvPr/>
        </p:nvGrpSpPr>
        <p:grpSpPr>
          <a:xfrm>
            <a:off x="997692" y="2334687"/>
            <a:ext cx="1959041" cy="208784"/>
            <a:chOff x="6336019" y="3733725"/>
            <a:chExt cx="2566206" cy="351310"/>
          </a:xfrm>
        </p:grpSpPr>
        <p:sp>
          <p:nvSpPr>
            <p:cNvPr id="3215" name="Google Shape;3215;p8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81"/>
          <p:cNvGrpSpPr/>
          <p:nvPr/>
        </p:nvGrpSpPr>
        <p:grpSpPr>
          <a:xfrm>
            <a:off x="1990126" y="3950602"/>
            <a:ext cx="946551" cy="153200"/>
            <a:chOff x="4404545" y="3301592"/>
            <a:chExt cx="782403" cy="129272"/>
          </a:xfrm>
        </p:grpSpPr>
        <p:sp>
          <p:nvSpPr>
            <p:cNvPr id="3220" name="Google Shape;3220;p8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81"/>
          <p:cNvGrpSpPr/>
          <p:nvPr/>
        </p:nvGrpSpPr>
        <p:grpSpPr>
          <a:xfrm>
            <a:off x="1990126" y="3695937"/>
            <a:ext cx="962257" cy="139127"/>
            <a:chOff x="4411970" y="3131459"/>
            <a:chExt cx="710520" cy="117397"/>
          </a:xfrm>
        </p:grpSpPr>
        <p:sp>
          <p:nvSpPr>
            <p:cNvPr id="3223" name="Google Shape;3223;p8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5" name="Google Shape;3225;p8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6" name="Google Shape;3226;p81"/>
          <p:cNvGrpSpPr/>
          <p:nvPr/>
        </p:nvGrpSpPr>
        <p:grpSpPr>
          <a:xfrm>
            <a:off x="990271" y="3621603"/>
            <a:ext cx="823838" cy="458988"/>
            <a:chOff x="4411970" y="1801825"/>
            <a:chExt cx="734586" cy="409262"/>
          </a:xfrm>
        </p:grpSpPr>
        <p:sp>
          <p:nvSpPr>
            <p:cNvPr id="3227" name="Google Shape;3227;p8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81"/>
          <p:cNvGrpSpPr/>
          <p:nvPr/>
        </p:nvGrpSpPr>
        <p:grpSpPr>
          <a:xfrm>
            <a:off x="3095243" y="2339173"/>
            <a:ext cx="521514" cy="521514"/>
            <a:chOff x="5681300" y="2527788"/>
            <a:chExt cx="805800" cy="805800"/>
          </a:xfrm>
        </p:grpSpPr>
        <p:sp>
          <p:nvSpPr>
            <p:cNvPr id="3230" name="Google Shape;3230;p8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81"/>
          <p:cNvGrpSpPr/>
          <p:nvPr/>
        </p:nvGrpSpPr>
        <p:grpSpPr>
          <a:xfrm>
            <a:off x="3089483" y="3094865"/>
            <a:ext cx="533033" cy="533033"/>
            <a:chOff x="4049800" y="640400"/>
            <a:chExt cx="858900" cy="858900"/>
          </a:xfrm>
        </p:grpSpPr>
        <p:sp>
          <p:nvSpPr>
            <p:cNvPr id="3233" name="Google Shape;3233;p8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81"/>
          <p:cNvGrpSpPr/>
          <p:nvPr/>
        </p:nvGrpSpPr>
        <p:grpSpPr>
          <a:xfrm>
            <a:off x="3014966" y="3772543"/>
            <a:ext cx="682068" cy="682068"/>
            <a:chOff x="5080188" y="927900"/>
            <a:chExt cx="961200" cy="961200"/>
          </a:xfrm>
        </p:grpSpPr>
        <p:sp>
          <p:nvSpPr>
            <p:cNvPr id="3236" name="Google Shape;3236;p8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 name="Google Shape;3244;p81"/>
          <p:cNvGrpSpPr/>
          <p:nvPr/>
        </p:nvGrpSpPr>
        <p:grpSpPr>
          <a:xfrm>
            <a:off x="4478465" y="3869234"/>
            <a:ext cx="505650" cy="504006"/>
            <a:chOff x="6039282" y="1042577"/>
            <a:chExt cx="734315" cy="731929"/>
          </a:xfrm>
        </p:grpSpPr>
        <p:sp>
          <p:nvSpPr>
            <p:cNvPr id="3245" name="Google Shape;3245;p8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81"/>
          <p:cNvGrpSpPr/>
          <p:nvPr/>
        </p:nvGrpSpPr>
        <p:grpSpPr>
          <a:xfrm>
            <a:off x="5091067" y="2298862"/>
            <a:ext cx="567744" cy="602136"/>
            <a:chOff x="1825800" y="1651625"/>
            <a:chExt cx="539989" cy="571775"/>
          </a:xfrm>
        </p:grpSpPr>
        <p:sp>
          <p:nvSpPr>
            <p:cNvPr id="3267" name="Google Shape;3267;p8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81"/>
          <p:cNvGrpSpPr/>
          <p:nvPr/>
        </p:nvGrpSpPr>
        <p:grpSpPr>
          <a:xfrm>
            <a:off x="3765995" y="3855579"/>
            <a:ext cx="508123" cy="507955"/>
            <a:chOff x="1897577" y="2802432"/>
            <a:chExt cx="492176" cy="492014"/>
          </a:xfrm>
        </p:grpSpPr>
        <p:sp>
          <p:nvSpPr>
            <p:cNvPr id="3272" name="Google Shape;3272;p8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81"/>
          <p:cNvGrpSpPr/>
          <p:nvPr/>
        </p:nvGrpSpPr>
        <p:grpSpPr>
          <a:xfrm>
            <a:off x="997525" y="4169123"/>
            <a:ext cx="809227" cy="200842"/>
            <a:chOff x="2013045" y="4813233"/>
            <a:chExt cx="921986" cy="228854"/>
          </a:xfrm>
        </p:grpSpPr>
        <p:sp>
          <p:nvSpPr>
            <p:cNvPr id="3285" name="Google Shape;3285;p8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81"/>
          <p:cNvGrpSpPr/>
          <p:nvPr/>
        </p:nvGrpSpPr>
        <p:grpSpPr>
          <a:xfrm>
            <a:off x="1005985" y="2656004"/>
            <a:ext cx="792421" cy="269941"/>
            <a:chOff x="1046767" y="4756633"/>
            <a:chExt cx="859646" cy="292841"/>
          </a:xfrm>
        </p:grpSpPr>
        <p:sp>
          <p:nvSpPr>
            <p:cNvPr id="3288" name="Google Shape;3288;p8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1" name="Google Shape;3291;p8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81"/>
          <p:cNvGrpSpPr/>
          <p:nvPr/>
        </p:nvGrpSpPr>
        <p:grpSpPr>
          <a:xfrm>
            <a:off x="7141841" y="2550562"/>
            <a:ext cx="166473" cy="141497"/>
            <a:chOff x="4660325" y="1866850"/>
            <a:chExt cx="68350" cy="58100"/>
          </a:xfrm>
        </p:grpSpPr>
        <p:sp>
          <p:nvSpPr>
            <p:cNvPr id="3296" name="Google Shape;3296;p8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81"/>
          <p:cNvGrpSpPr/>
          <p:nvPr/>
        </p:nvGrpSpPr>
        <p:grpSpPr>
          <a:xfrm>
            <a:off x="7451186" y="2576286"/>
            <a:ext cx="162515" cy="90049"/>
            <a:chOff x="4791775" y="1877500"/>
            <a:chExt cx="66725" cy="36975"/>
          </a:xfrm>
        </p:grpSpPr>
        <p:sp>
          <p:nvSpPr>
            <p:cNvPr id="3299" name="Google Shape;3299;p8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1" name="Google Shape;3301;p81"/>
          <p:cNvGrpSpPr/>
          <p:nvPr/>
        </p:nvGrpSpPr>
        <p:grpSpPr>
          <a:xfrm>
            <a:off x="7772899" y="2576286"/>
            <a:ext cx="144979" cy="90049"/>
            <a:chOff x="4923925" y="1877500"/>
            <a:chExt cx="59525" cy="36975"/>
          </a:xfrm>
        </p:grpSpPr>
        <p:sp>
          <p:nvSpPr>
            <p:cNvPr id="3302" name="Google Shape;3302;p8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81"/>
          <p:cNvGrpSpPr/>
          <p:nvPr/>
        </p:nvGrpSpPr>
        <p:grpSpPr>
          <a:xfrm>
            <a:off x="8067390" y="2558477"/>
            <a:ext cx="141447" cy="125667"/>
            <a:chOff x="5058450" y="1870100"/>
            <a:chExt cx="58075" cy="51600"/>
          </a:xfrm>
        </p:grpSpPr>
        <p:sp>
          <p:nvSpPr>
            <p:cNvPr id="3305" name="Google Shape;3305;p8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7" name="Google Shape;3307;p81"/>
          <p:cNvGrpSpPr/>
          <p:nvPr/>
        </p:nvGrpSpPr>
        <p:grpSpPr>
          <a:xfrm>
            <a:off x="7481905" y="2980885"/>
            <a:ext cx="101077" cy="107645"/>
            <a:chOff x="4811425" y="2065025"/>
            <a:chExt cx="41500" cy="44200"/>
          </a:xfrm>
        </p:grpSpPr>
        <p:sp>
          <p:nvSpPr>
            <p:cNvPr id="3308" name="Google Shape;3308;p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81"/>
          <p:cNvGrpSpPr/>
          <p:nvPr/>
        </p:nvGrpSpPr>
        <p:grpSpPr>
          <a:xfrm>
            <a:off x="7774342" y="2981098"/>
            <a:ext cx="120867" cy="107218"/>
            <a:chOff x="4929875" y="2065025"/>
            <a:chExt cx="49625" cy="44025"/>
          </a:xfrm>
        </p:grpSpPr>
        <p:sp>
          <p:nvSpPr>
            <p:cNvPr id="3311" name="Google Shape;3311;p8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81"/>
          <p:cNvGrpSpPr/>
          <p:nvPr/>
        </p:nvGrpSpPr>
        <p:grpSpPr>
          <a:xfrm>
            <a:off x="8103011" y="2984112"/>
            <a:ext cx="70206" cy="101191"/>
            <a:chOff x="5083925" y="2066350"/>
            <a:chExt cx="28825" cy="41550"/>
          </a:xfrm>
        </p:grpSpPr>
        <p:sp>
          <p:nvSpPr>
            <p:cNvPr id="3314" name="Google Shape;3314;p8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81"/>
          <p:cNvGrpSpPr/>
          <p:nvPr/>
        </p:nvGrpSpPr>
        <p:grpSpPr>
          <a:xfrm>
            <a:off x="7134565" y="2999759"/>
            <a:ext cx="181026" cy="69896"/>
            <a:chOff x="4659775" y="2072775"/>
            <a:chExt cx="74325" cy="28700"/>
          </a:xfrm>
        </p:grpSpPr>
        <p:sp>
          <p:nvSpPr>
            <p:cNvPr id="3317" name="Google Shape;3317;p8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81"/>
          <p:cNvGrpSpPr/>
          <p:nvPr/>
        </p:nvGrpSpPr>
        <p:grpSpPr>
          <a:xfrm>
            <a:off x="8054421" y="2790324"/>
            <a:ext cx="167387" cy="89197"/>
            <a:chOff x="4662475" y="1976500"/>
            <a:chExt cx="68725" cy="36625"/>
          </a:xfrm>
        </p:grpSpPr>
        <p:sp>
          <p:nvSpPr>
            <p:cNvPr id="3321" name="Google Shape;3321;p8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4" name="Google Shape;3324;p81"/>
          <p:cNvGrpSpPr/>
          <p:nvPr/>
        </p:nvGrpSpPr>
        <p:grpSpPr>
          <a:xfrm>
            <a:off x="7751326" y="2793764"/>
            <a:ext cx="166899" cy="82317"/>
            <a:chOff x="4920150" y="1977875"/>
            <a:chExt cx="68525" cy="33800"/>
          </a:xfrm>
        </p:grpSpPr>
        <p:sp>
          <p:nvSpPr>
            <p:cNvPr id="3325" name="Google Shape;3325;p8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8" name="Google Shape;3328;p81"/>
          <p:cNvGrpSpPr/>
          <p:nvPr/>
        </p:nvGrpSpPr>
        <p:grpSpPr>
          <a:xfrm>
            <a:off x="7162483" y="3197682"/>
            <a:ext cx="125190" cy="127859"/>
            <a:chOff x="4676550" y="2160575"/>
            <a:chExt cx="51400" cy="52500"/>
          </a:xfrm>
        </p:grpSpPr>
        <p:sp>
          <p:nvSpPr>
            <p:cNvPr id="3329" name="Google Shape;3329;p8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2" name="Google Shape;3332;p81"/>
          <p:cNvGrpSpPr/>
          <p:nvPr/>
        </p:nvGrpSpPr>
        <p:grpSpPr>
          <a:xfrm>
            <a:off x="7459741" y="3204714"/>
            <a:ext cx="145405" cy="113794"/>
            <a:chOff x="4768325" y="2163475"/>
            <a:chExt cx="59700" cy="46725"/>
          </a:xfrm>
        </p:grpSpPr>
        <p:sp>
          <p:nvSpPr>
            <p:cNvPr id="3333" name="Google Shape;3333;p8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81"/>
          <p:cNvGrpSpPr/>
          <p:nvPr/>
        </p:nvGrpSpPr>
        <p:grpSpPr>
          <a:xfrm>
            <a:off x="7476059" y="3459808"/>
            <a:ext cx="112768" cy="106853"/>
            <a:chOff x="4768575" y="2253950"/>
            <a:chExt cx="46300" cy="43875"/>
          </a:xfrm>
        </p:grpSpPr>
        <p:sp>
          <p:nvSpPr>
            <p:cNvPr id="3342" name="Google Shape;3342;p8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81"/>
          <p:cNvGrpSpPr/>
          <p:nvPr/>
        </p:nvGrpSpPr>
        <p:grpSpPr>
          <a:xfrm>
            <a:off x="7775682" y="3948834"/>
            <a:ext cx="118187" cy="146246"/>
            <a:chOff x="4960900" y="2433225"/>
            <a:chExt cx="48525" cy="60050"/>
          </a:xfrm>
        </p:grpSpPr>
        <p:sp>
          <p:nvSpPr>
            <p:cNvPr id="3345" name="Google Shape;3345;p8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81"/>
          <p:cNvGrpSpPr/>
          <p:nvPr/>
        </p:nvGrpSpPr>
        <p:grpSpPr>
          <a:xfrm>
            <a:off x="7464247" y="4212895"/>
            <a:ext cx="136394" cy="143810"/>
            <a:chOff x="4854075" y="2527625"/>
            <a:chExt cx="56000" cy="59050"/>
          </a:xfrm>
        </p:grpSpPr>
        <p:sp>
          <p:nvSpPr>
            <p:cNvPr id="3348" name="Google Shape;3348;p8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0" name="Google Shape;3350;p8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81"/>
          <p:cNvGrpSpPr/>
          <p:nvPr/>
        </p:nvGrpSpPr>
        <p:grpSpPr>
          <a:xfrm>
            <a:off x="8088458" y="3676639"/>
            <a:ext cx="99312" cy="160797"/>
            <a:chOff x="5059700" y="2334775"/>
            <a:chExt cx="40775" cy="66025"/>
          </a:xfrm>
        </p:grpSpPr>
        <p:sp>
          <p:nvSpPr>
            <p:cNvPr id="3354" name="Google Shape;3354;p8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3" name="Google Shape;3363;p81"/>
          <p:cNvGrpSpPr/>
          <p:nvPr/>
        </p:nvGrpSpPr>
        <p:grpSpPr>
          <a:xfrm>
            <a:off x="8045622" y="3941771"/>
            <a:ext cx="184984" cy="160371"/>
            <a:chOff x="5037700" y="2430325"/>
            <a:chExt cx="75950" cy="65850"/>
          </a:xfrm>
        </p:grpSpPr>
        <p:sp>
          <p:nvSpPr>
            <p:cNvPr id="3364" name="Google Shape;3364;p8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81"/>
          <p:cNvGrpSpPr/>
          <p:nvPr/>
        </p:nvGrpSpPr>
        <p:grpSpPr>
          <a:xfrm>
            <a:off x="7465128" y="3708223"/>
            <a:ext cx="173014" cy="97629"/>
            <a:chOff x="4756975" y="2341800"/>
            <a:chExt cx="91975" cy="51925"/>
          </a:xfrm>
        </p:grpSpPr>
        <p:sp>
          <p:nvSpPr>
            <p:cNvPr id="3367" name="Google Shape;3367;p8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81"/>
          <p:cNvGrpSpPr/>
          <p:nvPr/>
        </p:nvGrpSpPr>
        <p:grpSpPr>
          <a:xfrm>
            <a:off x="7732065" y="4196920"/>
            <a:ext cx="212497" cy="175761"/>
            <a:chOff x="4943575" y="2516350"/>
            <a:chExt cx="98675" cy="81700"/>
          </a:xfrm>
        </p:grpSpPr>
        <p:sp>
          <p:nvSpPr>
            <p:cNvPr id="3388" name="Google Shape;3388;p8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6" name="Google Shape;3466;p8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74"/>
        <p:cNvGrpSpPr/>
        <p:nvPr/>
      </p:nvGrpSpPr>
      <p:grpSpPr>
        <a:xfrm>
          <a:off x="0" y="0"/>
          <a:ext cx="0" cy="0"/>
          <a:chOff x="0" y="0"/>
          <a:chExt cx="0" cy="0"/>
        </a:xfrm>
      </p:grpSpPr>
      <p:grpSp>
        <p:nvGrpSpPr>
          <p:cNvPr id="3475" name="Google Shape;3475;p82"/>
          <p:cNvGrpSpPr/>
          <p:nvPr/>
        </p:nvGrpSpPr>
        <p:grpSpPr>
          <a:xfrm>
            <a:off x="722058" y="957091"/>
            <a:ext cx="2492868" cy="1379876"/>
            <a:chOff x="2654821" y="2311071"/>
            <a:chExt cx="2279715" cy="1262120"/>
          </a:xfrm>
        </p:grpSpPr>
        <p:grpSp>
          <p:nvGrpSpPr>
            <p:cNvPr id="3476" name="Google Shape;3476;p82"/>
            <p:cNvGrpSpPr/>
            <p:nvPr/>
          </p:nvGrpSpPr>
          <p:grpSpPr>
            <a:xfrm>
              <a:off x="4034269" y="2840745"/>
              <a:ext cx="40212" cy="36437"/>
              <a:chOff x="4293400" y="2574725"/>
              <a:chExt cx="84425" cy="80100"/>
            </a:xfrm>
          </p:grpSpPr>
          <p:sp>
            <p:nvSpPr>
              <p:cNvPr id="3477" name="Google Shape;3477;p8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78" name="Google Shape;3478;p8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82"/>
            <p:cNvGrpSpPr/>
            <p:nvPr/>
          </p:nvGrpSpPr>
          <p:grpSpPr>
            <a:xfrm>
              <a:off x="3894606" y="2334874"/>
              <a:ext cx="913198" cy="518984"/>
              <a:chOff x="4000175" y="1462675"/>
              <a:chExt cx="1917275" cy="1140875"/>
            </a:xfrm>
          </p:grpSpPr>
          <p:sp>
            <p:nvSpPr>
              <p:cNvPr id="3480" name="Google Shape;3480;p8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81" name="Google Shape;3481;p82"/>
              <p:cNvGrpSpPr/>
              <p:nvPr/>
            </p:nvGrpSpPr>
            <p:grpSpPr>
              <a:xfrm>
                <a:off x="4000175" y="1462675"/>
                <a:ext cx="1917275" cy="1140875"/>
                <a:chOff x="4000175" y="1462675"/>
                <a:chExt cx="1917275" cy="1140875"/>
              </a:xfrm>
            </p:grpSpPr>
            <p:sp>
              <p:nvSpPr>
                <p:cNvPr id="3482" name="Google Shape;3482;p8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83" name="Google Shape;3483;p8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87" name="Google Shape;3487;p8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8" name="Google Shape;3488;p82"/>
            <p:cNvGrpSpPr/>
            <p:nvPr/>
          </p:nvGrpSpPr>
          <p:grpSpPr>
            <a:xfrm>
              <a:off x="3875768" y="2846704"/>
              <a:ext cx="44796" cy="47366"/>
              <a:chOff x="3960625" y="2587825"/>
              <a:chExt cx="94050" cy="104125"/>
            </a:xfrm>
          </p:grpSpPr>
          <p:sp>
            <p:nvSpPr>
              <p:cNvPr id="3489" name="Google Shape;3489;p8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90" name="Google Shape;3490;p8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1" name="Google Shape;3491;p82"/>
            <p:cNvGrpSpPr/>
            <p:nvPr/>
          </p:nvGrpSpPr>
          <p:grpSpPr>
            <a:xfrm>
              <a:off x="3782759" y="2807162"/>
              <a:ext cx="82686" cy="85487"/>
              <a:chOff x="3765350" y="2500900"/>
              <a:chExt cx="173600" cy="187925"/>
            </a:xfrm>
          </p:grpSpPr>
          <p:sp>
            <p:nvSpPr>
              <p:cNvPr id="3492" name="Google Shape;3492;p8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93" name="Google Shape;3493;p8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82"/>
            <p:cNvGrpSpPr/>
            <p:nvPr/>
          </p:nvGrpSpPr>
          <p:grpSpPr>
            <a:xfrm>
              <a:off x="3775674" y="2798496"/>
              <a:ext cx="40545" cy="23564"/>
              <a:chOff x="3750475" y="2481850"/>
              <a:chExt cx="85125" cy="51800"/>
            </a:xfrm>
          </p:grpSpPr>
          <p:sp>
            <p:nvSpPr>
              <p:cNvPr id="3499" name="Google Shape;3499;p8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501" name="Google Shape;3501;p82"/>
            <p:cNvGrpSpPr/>
            <p:nvPr/>
          </p:nvGrpSpPr>
          <p:grpSpPr>
            <a:xfrm>
              <a:off x="3716946" y="2776024"/>
              <a:ext cx="81971" cy="76912"/>
              <a:chOff x="3627175" y="2432450"/>
              <a:chExt cx="172100" cy="169075"/>
            </a:xfrm>
          </p:grpSpPr>
          <p:sp>
            <p:nvSpPr>
              <p:cNvPr id="3502" name="Google Shape;3502;p8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504" name="Google Shape;3504;p8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505" name="Google Shape;3505;p82"/>
            <p:cNvGrpSpPr/>
            <p:nvPr/>
          </p:nvGrpSpPr>
          <p:grpSpPr>
            <a:xfrm>
              <a:off x="3685682" y="2845624"/>
              <a:ext cx="29311" cy="45055"/>
              <a:chOff x="3561536" y="2585450"/>
              <a:chExt cx="61539" cy="99045"/>
            </a:xfrm>
          </p:grpSpPr>
          <p:sp>
            <p:nvSpPr>
              <p:cNvPr id="3506" name="Google Shape;3506;p8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508" name="Google Shape;3508;p82"/>
            <p:cNvGrpSpPr/>
            <p:nvPr/>
          </p:nvGrpSpPr>
          <p:grpSpPr>
            <a:xfrm>
              <a:off x="3849905" y="2572252"/>
              <a:ext cx="74339" cy="119559"/>
              <a:chOff x="3906325" y="1984500"/>
              <a:chExt cx="156075" cy="262825"/>
            </a:xfrm>
          </p:grpSpPr>
          <p:sp>
            <p:nvSpPr>
              <p:cNvPr id="3509" name="Google Shape;3509;p8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510" name="Google Shape;3510;p8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82"/>
            <p:cNvGrpSpPr/>
            <p:nvPr/>
          </p:nvGrpSpPr>
          <p:grpSpPr>
            <a:xfrm>
              <a:off x="2654821" y="2414345"/>
              <a:ext cx="667570" cy="558731"/>
              <a:chOff x="1397225" y="1637375"/>
              <a:chExt cx="1401575" cy="1228250"/>
            </a:xfrm>
          </p:grpSpPr>
          <p:sp>
            <p:nvSpPr>
              <p:cNvPr id="3512" name="Google Shape;3512;p8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513" name="Google Shape;3513;p82"/>
              <p:cNvGrpSpPr/>
              <p:nvPr/>
            </p:nvGrpSpPr>
            <p:grpSpPr>
              <a:xfrm>
                <a:off x="1397225" y="1637375"/>
                <a:ext cx="1398775" cy="1228250"/>
                <a:chOff x="1397225" y="1637375"/>
                <a:chExt cx="1398775" cy="1228250"/>
              </a:xfrm>
            </p:grpSpPr>
            <p:sp>
              <p:nvSpPr>
                <p:cNvPr id="3514" name="Google Shape;3514;p8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6" name="Google Shape;3516;p82"/>
            <p:cNvGrpSpPr/>
            <p:nvPr/>
          </p:nvGrpSpPr>
          <p:grpSpPr>
            <a:xfrm>
              <a:off x="3230417" y="3103734"/>
              <a:ext cx="282982" cy="280332"/>
              <a:chOff x="2605700" y="3152850"/>
              <a:chExt cx="594125" cy="616250"/>
            </a:xfrm>
          </p:grpSpPr>
          <p:sp>
            <p:nvSpPr>
              <p:cNvPr id="3517" name="Google Shape;3517;p8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518" name="Google Shape;3518;p8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519" name="Google Shape;3519;p82"/>
            <p:cNvGrpSpPr/>
            <p:nvPr/>
          </p:nvGrpSpPr>
          <p:grpSpPr>
            <a:xfrm>
              <a:off x="3265985" y="3226989"/>
              <a:ext cx="87151" cy="346202"/>
              <a:chOff x="2680375" y="3423800"/>
              <a:chExt cx="182975" cy="761050"/>
            </a:xfrm>
          </p:grpSpPr>
          <p:sp>
            <p:nvSpPr>
              <p:cNvPr id="3520" name="Google Shape;3520;p8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521" name="Google Shape;3521;p8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2" name="Google Shape;3522;p82"/>
            <p:cNvGrpSpPr/>
            <p:nvPr/>
          </p:nvGrpSpPr>
          <p:grpSpPr>
            <a:xfrm>
              <a:off x="3855466" y="3289811"/>
              <a:ext cx="112514" cy="94210"/>
              <a:chOff x="3918000" y="3561900"/>
              <a:chExt cx="236225" cy="207100"/>
            </a:xfrm>
          </p:grpSpPr>
          <p:sp>
            <p:nvSpPr>
              <p:cNvPr id="3523" name="Google Shape;3523;p8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524" name="Google Shape;3524;p8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5" name="Google Shape;3525;p8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528" name="Google Shape;3528;p82"/>
            <p:cNvGrpSpPr/>
            <p:nvPr/>
          </p:nvGrpSpPr>
          <p:grpSpPr>
            <a:xfrm>
              <a:off x="2905224" y="2311071"/>
              <a:ext cx="596721" cy="528992"/>
              <a:chOff x="1922950" y="1410350"/>
              <a:chExt cx="1252825" cy="1162875"/>
            </a:xfrm>
          </p:grpSpPr>
          <p:sp>
            <p:nvSpPr>
              <p:cNvPr id="3529" name="Google Shape;3529;p8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545" name="Google Shape;3545;p8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565" name="Google Shape;3565;p8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66" name="Google Shape;3566;p8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7" name="Google Shape;3567;p82"/>
            <p:cNvGrpSpPr/>
            <p:nvPr/>
          </p:nvGrpSpPr>
          <p:grpSpPr>
            <a:xfrm>
              <a:off x="3280929" y="3294542"/>
              <a:ext cx="109894" cy="272224"/>
              <a:chOff x="2711750" y="3572300"/>
              <a:chExt cx="230725" cy="598425"/>
            </a:xfrm>
          </p:grpSpPr>
          <p:sp>
            <p:nvSpPr>
              <p:cNvPr id="3568" name="Google Shape;3568;p8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0" name="Google Shape;3570;p8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1" name="Google Shape;3571;p82"/>
            <p:cNvGrpSpPr/>
            <p:nvPr/>
          </p:nvGrpSpPr>
          <p:grpSpPr>
            <a:xfrm>
              <a:off x="3790439" y="2408636"/>
              <a:ext cx="73017" cy="75684"/>
              <a:chOff x="3781475" y="1624825"/>
              <a:chExt cx="153300" cy="166375"/>
            </a:xfrm>
          </p:grpSpPr>
          <p:sp>
            <p:nvSpPr>
              <p:cNvPr id="3572" name="Google Shape;3572;p8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8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3" name="Google Shape;3583;p82"/>
            <p:cNvGrpSpPr/>
            <p:nvPr/>
          </p:nvGrpSpPr>
          <p:grpSpPr>
            <a:xfrm>
              <a:off x="4403342" y="3107749"/>
              <a:ext cx="316680" cy="101374"/>
              <a:chOff x="5068275" y="3161675"/>
              <a:chExt cx="664875" cy="222850"/>
            </a:xfrm>
          </p:grpSpPr>
          <p:sp>
            <p:nvSpPr>
              <p:cNvPr id="3584" name="Google Shape;3584;p8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8" name="Google Shape;3588;p8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7" name="Google Shape;3617;p82"/>
            <p:cNvGrpSpPr/>
            <p:nvPr/>
          </p:nvGrpSpPr>
          <p:grpSpPr>
            <a:xfrm>
              <a:off x="3697513" y="2707266"/>
              <a:ext cx="59549" cy="79733"/>
              <a:chOff x="3586375" y="2281300"/>
              <a:chExt cx="125025" cy="175275"/>
            </a:xfrm>
          </p:grpSpPr>
          <p:sp>
            <p:nvSpPr>
              <p:cNvPr id="3618" name="Google Shape;3618;p8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8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1" name="Google Shape;3621;p82"/>
            <p:cNvGrpSpPr/>
            <p:nvPr/>
          </p:nvGrpSpPr>
          <p:grpSpPr>
            <a:xfrm>
              <a:off x="4513224" y="3221724"/>
              <a:ext cx="274563" cy="280321"/>
              <a:chOff x="5298975" y="3412225"/>
              <a:chExt cx="576450" cy="616225"/>
            </a:xfrm>
          </p:grpSpPr>
          <p:sp>
            <p:nvSpPr>
              <p:cNvPr id="3622" name="Google Shape;3622;p8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23" name="Google Shape;3623;p8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82"/>
            <p:cNvGrpSpPr/>
            <p:nvPr/>
          </p:nvGrpSpPr>
          <p:grpSpPr>
            <a:xfrm>
              <a:off x="4824403" y="3421846"/>
              <a:ext cx="110132" cy="130647"/>
              <a:chOff x="5952300" y="3852150"/>
              <a:chExt cx="231225" cy="287200"/>
            </a:xfrm>
          </p:grpSpPr>
          <p:sp>
            <p:nvSpPr>
              <p:cNvPr id="3625" name="Google Shape;3625;p8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7" name="Google Shape;3627;p8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5" name="Google Shape;3635;p82"/>
            <p:cNvGrpSpPr/>
            <p:nvPr/>
          </p:nvGrpSpPr>
          <p:grpSpPr>
            <a:xfrm>
              <a:off x="4295710" y="3079670"/>
              <a:ext cx="14968" cy="27135"/>
              <a:chOff x="4842300" y="3099950"/>
              <a:chExt cx="31425" cy="59650"/>
            </a:xfrm>
          </p:grpSpPr>
          <p:sp>
            <p:nvSpPr>
              <p:cNvPr id="3636" name="Google Shape;3636;p8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8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8" name="Google Shape;3648;p82"/>
            <p:cNvGrpSpPr/>
            <p:nvPr/>
          </p:nvGrpSpPr>
          <p:grpSpPr>
            <a:xfrm>
              <a:off x="3831056" y="2816010"/>
              <a:ext cx="37378" cy="27612"/>
              <a:chOff x="3866750" y="2520350"/>
              <a:chExt cx="78475" cy="60700"/>
            </a:xfrm>
          </p:grpSpPr>
          <p:sp>
            <p:nvSpPr>
              <p:cNvPr id="3649" name="Google Shape;3649;p8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3" name="Google Shape;3653;p8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70" name="Google Shape;3670;p8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82" name="Google Shape;3682;p8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5" name="Google Shape;3695;p82"/>
            <p:cNvGrpSpPr/>
            <p:nvPr/>
          </p:nvGrpSpPr>
          <p:grpSpPr>
            <a:xfrm>
              <a:off x="3632736" y="3051591"/>
              <a:ext cx="63288" cy="45217"/>
              <a:chOff x="3450375" y="3038225"/>
              <a:chExt cx="132875" cy="99400"/>
            </a:xfrm>
          </p:grpSpPr>
          <p:sp>
            <p:nvSpPr>
              <p:cNvPr id="3696" name="Google Shape;3696;p8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8" name="Google Shape;3698;p8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707" name="Google Shape;3707;p8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717" name="Google Shape;3717;p8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723" name="Google Shape;3723;p8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3" name="Google Shape;3733;p82"/>
          <p:cNvGrpSpPr/>
          <p:nvPr/>
        </p:nvGrpSpPr>
        <p:grpSpPr>
          <a:xfrm>
            <a:off x="3530618" y="1021765"/>
            <a:ext cx="2078182" cy="1366558"/>
            <a:chOff x="235800" y="830650"/>
            <a:chExt cx="6978450" cy="4588844"/>
          </a:xfrm>
        </p:grpSpPr>
        <p:sp>
          <p:nvSpPr>
            <p:cNvPr id="3734" name="Google Shape;3734;p8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82"/>
          <p:cNvGrpSpPr/>
          <p:nvPr/>
        </p:nvGrpSpPr>
        <p:grpSpPr>
          <a:xfrm>
            <a:off x="719115" y="2852867"/>
            <a:ext cx="2622876" cy="1333540"/>
            <a:chOff x="238125" y="1038125"/>
            <a:chExt cx="7146800" cy="3633625"/>
          </a:xfrm>
        </p:grpSpPr>
        <p:sp>
          <p:nvSpPr>
            <p:cNvPr id="3741" name="Google Shape;3741;p8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82"/>
          <p:cNvGrpSpPr/>
          <p:nvPr/>
        </p:nvGrpSpPr>
        <p:grpSpPr>
          <a:xfrm>
            <a:off x="5834043" y="994977"/>
            <a:ext cx="2590840" cy="1380235"/>
            <a:chOff x="233350" y="949250"/>
            <a:chExt cx="7137300" cy="3802300"/>
          </a:xfrm>
        </p:grpSpPr>
        <p:sp>
          <p:nvSpPr>
            <p:cNvPr id="5314" name="Google Shape;5314;p8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82"/>
          <p:cNvGrpSpPr/>
          <p:nvPr/>
        </p:nvGrpSpPr>
        <p:grpSpPr>
          <a:xfrm>
            <a:off x="7648472" y="3039750"/>
            <a:ext cx="104231" cy="320340"/>
            <a:chOff x="7564426" y="3224343"/>
            <a:chExt cx="119985" cy="368801"/>
          </a:xfrm>
        </p:grpSpPr>
        <p:sp>
          <p:nvSpPr>
            <p:cNvPr id="5366" name="Google Shape;5366;p8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82"/>
          <p:cNvGrpSpPr/>
          <p:nvPr/>
        </p:nvGrpSpPr>
        <p:grpSpPr>
          <a:xfrm>
            <a:off x="7347961" y="3033852"/>
            <a:ext cx="189489" cy="332132"/>
            <a:chOff x="8370831" y="3202002"/>
            <a:chExt cx="218129" cy="382376"/>
          </a:xfrm>
        </p:grpSpPr>
        <p:sp>
          <p:nvSpPr>
            <p:cNvPr id="5369" name="Google Shape;5369;p8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2"/>
          <p:cNvGrpSpPr/>
          <p:nvPr/>
        </p:nvGrpSpPr>
        <p:grpSpPr>
          <a:xfrm>
            <a:off x="8071350" y="3444984"/>
            <a:ext cx="309429" cy="267000"/>
            <a:chOff x="6742064" y="3750480"/>
            <a:chExt cx="399315" cy="344560"/>
          </a:xfrm>
        </p:grpSpPr>
        <p:sp>
          <p:nvSpPr>
            <p:cNvPr id="5372" name="Google Shape;5372;p8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82"/>
          <p:cNvGrpSpPr/>
          <p:nvPr/>
        </p:nvGrpSpPr>
        <p:grpSpPr>
          <a:xfrm>
            <a:off x="7610369" y="3796031"/>
            <a:ext cx="180437" cy="281608"/>
            <a:chOff x="7248525" y="3739696"/>
            <a:chExt cx="230531" cy="359790"/>
          </a:xfrm>
        </p:grpSpPr>
        <p:sp>
          <p:nvSpPr>
            <p:cNvPr id="5375" name="Google Shape;5375;p8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82"/>
          <p:cNvGrpSpPr/>
          <p:nvPr/>
        </p:nvGrpSpPr>
        <p:grpSpPr>
          <a:xfrm>
            <a:off x="7856288" y="3439255"/>
            <a:ext cx="162896" cy="278710"/>
            <a:chOff x="7601242" y="3729267"/>
            <a:chExt cx="222566" cy="380803"/>
          </a:xfrm>
        </p:grpSpPr>
        <p:sp>
          <p:nvSpPr>
            <p:cNvPr id="5378" name="Google Shape;5378;p8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0" name="Google Shape;5380;p82"/>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82"/>
          <p:cNvGrpSpPr/>
          <p:nvPr/>
        </p:nvGrpSpPr>
        <p:grpSpPr>
          <a:xfrm>
            <a:off x="7345934" y="3440396"/>
            <a:ext cx="193543" cy="275990"/>
            <a:chOff x="8304647" y="3738687"/>
            <a:chExt cx="225076" cy="320956"/>
          </a:xfrm>
        </p:grpSpPr>
        <p:sp>
          <p:nvSpPr>
            <p:cNvPr id="5382" name="Google Shape;5382;p8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82"/>
          <p:cNvGrpSpPr/>
          <p:nvPr/>
        </p:nvGrpSpPr>
        <p:grpSpPr>
          <a:xfrm>
            <a:off x="7618426" y="3440396"/>
            <a:ext cx="178492" cy="275990"/>
            <a:chOff x="8615101" y="3738687"/>
            <a:chExt cx="207573" cy="320956"/>
          </a:xfrm>
        </p:grpSpPr>
        <p:sp>
          <p:nvSpPr>
            <p:cNvPr id="5386" name="Google Shape;5386;p8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9" name="Google Shape;5389;p82"/>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82"/>
          <p:cNvGrpSpPr/>
          <p:nvPr/>
        </p:nvGrpSpPr>
        <p:grpSpPr>
          <a:xfrm>
            <a:off x="6013131" y="3561884"/>
            <a:ext cx="557670" cy="511283"/>
            <a:chOff x="6015419" y="3716859"/>
            <a:chExt cx="557671" cy="511283"/>
          </a:xfrm>
        </p:grpSpPr>
        <p:sp>
          <p:nvSpPr>
            <p:cNvPr id="5391" name="Google Shape;5391;p8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2" name="Google Shape;5392;p82"/>
            <p:cNvGrpSpPr/>
            <p:nvPr/>
          </p:nvGrpSpPr>
          <p:grpSpPr>
            <a:xfrm>
              <a:off x="6036094" y="3716980"/>
              <a:ext cx="529860" cy="510468"/>
              <a:chOff x="6036094" y="3716980"/>
              <a:chExt cx="529860" cy="510468"/>
            </a:xfrm>
          </p:grpSpPr>
          <p:sp>
            <p:nvSpPr>
              <p:cNvPr id="5393" name="Google Shape;5393;p8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3" name="Google Shape;5403;p82"/>
          <p:cNvGrpSpPr/>
          <p:nvPr/>
        </p:nvGrpSpPr>
        <p:grpSpPr>
          <a:xfrm>
            <a:off x="6642016" y="2918653"/>
            <a:ext cx="576302" cy="511871"/>
            <a:chOff x="6644304" y="3073628"/>
            <a:chExt cx="576302" cy="511871"/>
          </a:xfrm>
        </p:grpSpPr>
        <p:sp>
          <p:nvSpPr>
            <p:cNvPr id="5404" name="Google Shape;5404;p8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82"/>
            <p:cNvGrpSpPr/>
            <p:nvPr/>
          </p:nvGrpSpPr>
          <p:grpSpPr>
            <a:xfrm>
              <a:off x="6712169" y="3085440"/>
              <a:ext cx="481622" cy="494913"/>
              <a:chOff x="6712169" y="3085440"/>
              <a:chExt cx="481622" cy="494913"/>
            </a:xfrm>
          </p:grpSpPr>
          <p:sp>
            <p:nvSpPr>
              <p:cNvPr id="5406" name="Google Shape;5406;p8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1" name="Google Shape;5411;p8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4" name="Google Shape;5414;p82"/>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5" name="Google Shape;5415;p82"/>
          <p:cNvGrpSpPr/>
          <p:nvPr/>
        </p:nvGrpSpPr>
        <p:grpSpPr>
          <a:xfrm>
            <a:off x="6649867" y="3561648"/>
            <a:ext cx="560631" cy="511352"/>
            <a:chOff x="6652154" y="3716623"/>
            <a:chExt cx="560631" cy="511352"/>
          </a:xfrm>
        </p:grpSpPr>
        <p:sp>
          <p:nvSpPr>
            <p:cNvPr id="5416" name="Google Shape;5416;p8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7" name="Google Shape;5417;p82"/>
            <p:cNvGrpSpPr/>
            <p:nvPr/>
          </p:nvGrpSpPr>
          <p:grpSpPr>
            <a:xfrm>
              <a:off x="6669657" y="3716715"/>
              <a:ext cx="466779" cy="464290"/>
              <a:chOff x="6669657" y="3716715"/>
              <a:chExt cx="466779" cy="464290"/>
            </a:xfrm>
          </p:grpSpPr>
          <p:sp>
            <p:nvSpPr>
              <p:cNvPr id="5418" name="Google Shape;5418;p8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1" name="Google Shape;5431;p82"/>
          <p:cNvGrpSpPr/>
          <p:nvPr/>
        </p:nvGrpSpPr>
        <p:grpSpPr>
          <a:xfrm>
            <a:off x="7843958" y="3843056"/>
            <a:ext cx="187557" cy="187557"/>
            <a:chOff x="8565775" y="671075"/>
            <a:chExt cx="441000" cy="441000"/>
          </a:xfrm>
        </p:grpSpPr>
        <p:sp>
          <p:nvSpPr>
            <p:cNvPr id="5432" name="Google Shape;5432;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4" name="Google Shape;5434;p82"/>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2"/>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6" name="Google Shape;5436;p82"/>
          <p:cNvGrpSpPr/>
          <p:nvPr/>
        </p:nvGrpSpPr>
        <p:grpSpPr>
          <a:xfrm>
            <a:off x="5997813" y="2921275"/>
            <a:ext cx="587871" cy="512373"/>
            <a:chOff x="6000100" y="3076250"/>
            <a:chExt cx="587871" cy="512373"/>
          </a:xfrm>
        </p:grpSpPr>
        <p:sp>
          <p:nvSpPr>
            <p:cNvPr id="5437" name="Google Shape;5437;p8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8" name="Google Shape;5438;p82"/>
            <p:cNvGrpSpPr/>
            <p:nvPr/>
          </p:nvGrpSpPr>
          <p:grpSpPr>
            <a:xfrm>
              <a:off x="6031360" y="3076713"/>
              <a:ext cx="539107" cy="480965"/>
              <a:chOff x="6031360" y="3076713"/>
              <a:chExt cx="539107" cy="480965"/>
            </a:xfrm>
          </p:grpSpPr>
          <p:sp>
            <p:nvSpPr>
              <p:cNvPr id="5439" name="Google Shape;5439;p8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6" name="Google Shape;5446;p82"/>
          <p:cNvGrpSpPr/>
          <p:nvPr/>
        </p:nvGrpSpPr>
        <p:grpSpPr>
          <a:xfrm>
            <a:off x="3574273" y="2854307"/>
            <a:ext cx="2241344" cy="1330656"/>
            <a:chOff x="3597785" y="3065882"/>
            <a:chExt cx="2241344" cy="1330656"/>
          </a:xfrm>
        </p:grpSpPr>
        <p:grpSp>
          <p:nvGrpSpPr>
            <p:cNvPr id="5447" name="Google Shape;5447;p82"/>
            <p:cNvGrpSpPr/>
            <p:nvPr/>
          </p:nvGrpSpPr>
          <p:grpSpPr>
            <a:xfrm>
              <a:off x="5296908" y="3937355"/>
              <a:ext cx="143198" cy="32380"/>
              <a:chOff x="5296908" y="3937355"/>
              <a:chExt cx="143198" cy="32380"/>
            </a:xfrm>
          </p:grpSpPr>
          <p:sp>
            <p:nvSpPr>
              <p:cNvPr id="5448" name="Google Shape;5448;p8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9" name="Google Shape;5449;p82"/>
              <p:cNvGrpSpPr/>
              <p:nvPr/>
            </p:nvGrpSpPr>
            <p:grpSpPr>
              <a:xfrm>
                <a:off x="5402331" y="3937355"/>
                <a:ext cx="37776" cy="32380"/>
                <a:chOff x="5402331" y="3937355"/>
                <a:chExt cx="37776" cy="32380"/>
              </a:xfrm>
            </p:grpSpPr>
            <p:sp>
              <p:nvSpPr>
                <p:cNvPr id="5450" name="Google Shape;5450;p8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82"/>
              <p:cNvGrpSpPr/>
              <p:nvPr/>
            </p:nvGrpSpPr>
            <p:grpSpPr>
              <a:xfrm>
                <a:off x="5296908" y="3937355"/>
                <a:ext cx="37783" cy="32380"/>
                <a:chOff x="5296908" y="3937355"/>
                <a:chExt cx="37783" cy="32380"/>
              </a:xfrm>
            </p:grpSpPr>
            <p:sp>
              <p:nvSpPr>
                <p:cNvPr id="5453" name="Google Shape;5453;p8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5" name="Google Shape;5455;p82"/>
            <p:cNvGrpSpPr/>
            <p:nvPr/>
          </p:nvGrpSpPr>
          <p:grpSpPr>
            <a:xfrm>
              <a:off x="4724163" y="3119631"/>
              <a:ext cx="120838" cy="84218"/>
              <a:chOff x="4724163" y="3119631"/>
              <a:chExt cx="120838" cy="84218"/>
            </a:xfrm>
          </p:grpSpPr>
          <p:grpSp>
            <p:nvGrpSpPr>
              <p:cNvPr id="5456" name="Google Shape;5456;p82"/>
              <p:cNvGrpSpPr/>
              <p:nvPr/>
            </p:nvGrpSpPr>
            <p:grpSpPr>
              <a:xfrm>
                <a:off x="4746712" y="3132773"/>
                <a:ext cx="86869" cy="56424"/>
                <a:chOff x="4746712" y="3132773"/>
                <a:chExt cx="86869" cy="56424"/>
              </a:xfrm>
            </p:grpSpPr>
            <p:sp>
              <p:nvSpPr>
                <p:cNvPr id="5457" name="Google Shape;5457;p8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2"/>
              <p:cNvGrpSpPr/>
              <p:nvPr/>
            </p:nvGrpSpPr>
            <p:grpSpPr>
              <a:xfrm>
                <a:off x="4773634" y="3143336"/>
                <a:ext cx="37776" cy="32451"/>
                <a:chOff x="4773634" y="3143336"/>
                <a:chExt cx="37776" cy="32451"/>
              </a:xfrm>
            </p:grpSpPr>
            <p:sp>
              <p:nvSpPr>
                <p:cNvPr id="5460" name="Google Shape;5460;p8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2"/>
              <p:cNvGrpSpPr/>
              <p:nvPr/>
            </p:nvGrpSpPr>
            <p:grpSpPr>
              <a:xfrm>
                <a:off x="4724163" y="3131248"/>
                <a:ext cx="37776" cy="32459"/>
                <a:chOff x="4724163" y="3131248"/>
                <a:chExt cx="37776" cy="32459"/>
              </a:xfrm>
            </p:grpSpPr>
            <p:sp>
              <p:nvSpPr>
                <p:cNvPr id="5463" name="Google Shape;5463;p8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2"/>
              <p:cNvGrpSpPr/>
              <p:nvPr/>
            </p:nvGrpSpPr>
            <p:grpSpPr>
              <a:xfrm>
                <a:off x="4755081" y="3176054"/>
                <a:ext cx="32357" cy="27795"/>
                <a:chOff x="4755081" y="3176054"/>
                <a:chExt cx="32357" cy="27795"/>
              </a:xfrm>
            </p:grpSpPr>
            <p:sp>
              <p:nvSpPr>
                <p:cNvPr id="5466" name="Google Shape;5466;p8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2"/>
              <p:cNvGrpSpPr/>
              <p:nvPr/>
            </p:nvGrpSpPr>
            <p:grpSpPr>
              <a:xfrm>
                <a:off x="4812550" y="3119631"/>
                <a:ext cx="32451" cy="27803"/>
                <a:chOff x="4812550" y="3119631"/>
                <a:chExt cx="32451" cy="27803"/>
              </a:xfrm>
            </p:grpSpPr>
            <p:sp>
              <p:nvSpPr>
                <p:cNvPr id="5469" name="Google Shape;5469;p8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1" name="Google Shape;5471;p82"/>
            <p:cNvGrpSpPr/>
            <p:nvPr/>
          </p:nvGrpSpPr>
          <p:grpSpPr>
            <a:xfrm>
              <a:off x="5382826" y="4027197"/>
              <a:ext cx="268967" cy="250422"/>
              <a:chOff x="5382826" y="4027197"/>
              <a:chExt cx="268967" cy="250422"/>
            </a:xfrm>
          </p:grpSpPr>
          <p:grpSp>
            <p:nvGrpSpPr>
              <p:cNvPr id="5472" name="Google Shape;5472;p82"/>
              <p:cNvGrpSpPr/>
              <p:nvPr/>
            </p:nvGrpSpPr>
            <p:grpSpPr>
              <a:xfrm>
                <a:off x="5405280" y="4042510"/>
                <a:ext cx="237570" cy="218647"/>
                <a:chOff x="5405280" y="4042510"/>
                <a:chExt cx="237570" cy="218647"/>
              </a:xfrm>
            </p:grpSpPr>
            <p:sp>
              <p:nvSpPr>
                <p:cNvPr id="5473" name="Google Shape;5473;p8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82"/>
              <p:cNvGrpSpPr/>
              <p:nvPr/>
            </p:nvGrpSpPr>
            <p:grpSpPr>
              <a:xfrm>
                <a:off x="5382826" y="4125549"/>
                <a:ext cx="37776" cy="32380"/>
                <a:chOff x="5382826" y="4125549"/>
                <a:chExt cx="37776" cy="32380"/>
              </a:xfrm>
            </p:grpSpPr>
            <p:sp>
              <p:nvSpPr>
                <p:cNvPr id="5480" name="Google Shape;5480;p8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82"/>
              <p:cNvGrpSpPr/>
              <p:nvPr/>
            </p:nvGrpSpPr>
            <p:grpSpPr>
              <a:xfrm>
                <a:off x="5475680" y="4195587"/>
                <a:ext cx="37783" cy="32364"/>
                <a:chOff x="5475680" y="4195587"/>
                <a:chExt cx="37783" cy="32364"/>
              </a:xfrm>
            </p:grpSpPr>
            <p:sp>
              <p:nvSpPr>
                <p:cNvPr id="5483" name="Google Shape;5483;p8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2"/>
              <p:cNvGrpSpPr/>
              <p:nvPr/>
            </p:nvGrpSpPr>
            <p:grpSpPr>
              <a:xfrm>
                <a:off x="5532575" y="4027197"/>
                <a:ext cx="33308" cy="32262"/>
                <a:chOff x="5532575" y="4027197"/>
                <a:chExt cx="33308" cy="32262"/>
              </a:xfrm>
            </p:grpSpPr>
            <p:sp>
              <p:nvSpPr>
                <p:cNvPr id="5486" name="Google Shape;5486;p8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2"/>
              <p:cNvGrpSpPr/>
              <p:nvPr/>
            </p:nvGrpSpPr>
            <p:grpSpPr>
              <a:xfrm>
                <a:off x="5590706" y="4245348"/>
                <a:ext cx="33497" cy="32270"/>
                <a:chOff x="5590706" y="4245348"/>
                <a:chExt cx="33497" cy="32270"/>
              </a:xfrm>
            </p:grpSpPr>
            <p:sp>
              <p:nvSpPr>
                <p:cNvPr id="5489" name="Google Shape;5489;p8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82"/>
              <p:cNvGrpSpPr/>
              <p:nvPr/>
            </p:nvGrpSpPr>
            <p:grpSpPr>
              <a:xfrm>
                <a:off x="5618681" y="4109677"/>
                <a:ext cx="33112" cy="32357"/>
                <a:chOff x="5618681" y="4109677"/>
                <a:chExt cx="33112" cy="32357"/>
              </a:xfrm>
            </p:grpSpPr>
            <p:sp>
              <p:nvSpPr>
                <p:cNvPr id="5492" name="Google Shape;5492;p8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2"/>
              <p:cNvGrpSpPr/>
              <p:nvPr/>
            </p:nvGrpSpPr>
            <p:grpSpPr>
              <a:xfrm>
                <a:off x="5479298" y="4128262"/>
                <a:ext cx="31405" cy="26906"/>
                <a:chOff x="5479298" y="4128262"/>
                <a:chExt cx="31405" cy="26906"/>
              </a:xfrm>
            </p:grpSpPr>
            <p:sp>
              <p:nvSpPr>
                <p:cNvPr id="5495" name="Google Shape;5495;p8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2"/>
              <p:cNvGrpSpPr/>
              <p:nvPr/>
            </p:nvGrpSpPr>
            <p:grpSpPr>
              <a:xfrm>
                <a:off x="5582903" y="4180116"/>
                <a:ext cx="31499" cy="26898"/>
                <a:chOff x="5582903" y="4180116"/>
                <a:chExt cx="31499" cy="26898"/>
              </a:xfrm>
            </p:grpSpPr>
            <p:sp>
              <p:nvSpPr>
                <p:cNvPr id="5498" name="Google Shape;5498;p8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0" name="Google Shape;5500;p82"/>
            <p:cNvGrpSpPr/>
            <p:nvPr/>
          </p:nvGrpSpPr>
          <p:grpSpPr>
            <a:xfrm>
              <a:off x="3977681" y="3230323"/>
              <a:ext cx="94584" cy="84085"/>
              <a:chOff x="3977681" y="3230323"/>
              <a:chExt cx="94584" cy="84085"/>
            </a:xfrm>
          </p:grpSpPr>
          <p:grpSp>
            <p:nvGrpSpPr>
              <p:cNvPr id="5501" name="Google Shape;5501;p82"/>
              <p:cNvGrpSpPr/>
              <p:nvPr/>
            </p:nvGrpSpPr>
            <p:grpSpPr>
              <a:xfrm>
                <a:off x="4000135" y="3243041"/>
                <a:ext cx="59570" cy="57186"/>
                <a:chOff x="4000135" y="3243041"/>
                <a:chExt cx="59570" cy="57186"/>
              </a:xfrm>
            </p:grpSpPr>
            <p:sp>
              <p:nvSpPr>
                <p:cNvPr id="5502" name="Google Shape;5502;p8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2"/>
              <p:cNvGrpSpPr/>
              <p:nvPr/>
            </p:nvGrpSpPr>
            <p:grpSpPr>
              <a:xfrm>
                <a:off x="3977681" y="3245872"/>
                <a:ext cx="37783" cy="32380"/>
                <a:chOff x="3977681" y="3245872"/>
                <a:chExt cx="37783" cy="32380"/>
              </a:xfrm>
            </p:grpSpPr>
            <p:sp>
              <p:nvSpPr>
                <p:cNvPr id="5506" name="Google Shape;5506;p8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2"/>
              <p:cNvGrpSpPr/>
              <p:nvPr/>
            </p:nvGrpSpPr>
            <p:grpSpPr>
              <a:xfrm>
                <a:off x="4040860" y="3262672"/>
                <a:ext cx="31405" cy="27001"/>
                <a:chOff x="4040860" y="3262672"/>
                <a:chExt cx="31405" cy="27001"/>
              </a:xfrm>
            </p:grpSpPr>
            <p:sp>
              <p:nvSpPr>
                <p:cNvPr id="5509" name="Google Shape;5509;p8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82"/>
              <p:cNvGrpSpPr/>
              <p:nvPr/>
            </p:nvGrpSpPr>
            <p:grpSpPr>
              <a:xfrm>
                <a:off x="4021072" y="3230323"/>
                <a:ext cx="31397" cy="26906"/>
                <a:chOff x="4021072" y="3230323"/>
                <a:chExt cx="31397" cy="26906"/>
              </a:xfrm>
            </p:grpSpPr>
            <p:sp>
              <p:nvSpPr>
                <p:cNvPr id="5512" name="Google Shape;5512;p8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82"/>
              <p:cNvGrpSpPr/>
              <p:nvPr/>
            </p:nvGrpSpPr>
            <p:grpSpPr>
              <a:xfrm>
                <a:off x="4001472" y="3287462"/>
                <a:ext cx="31499" cy="26945"/>
                <a:chOff x="4001472" y="3287462"/>
                <a:chExt cx="31499" cy="26945"/>
              </a:xfrm>
            </p:grpSpPr>
            <p:sp>
              <p:nvSpPr>
                <p:cNvPr id="5515" name="Google Shape;5515;p8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7" name="Google Shape;5517;p82"/>
            <p:cNvGrpSpPr/>
            <p:nvPr/>
          </p:nvGrpSpPr>
          <p:grpSpPr>
            <a:xfrm>
              <a:off x="4084715" y="3258865"/>
              <a:ext cx="184961" cy="137268"/>
              <a:chOff x="4084715" y="3258865"/>
              <a:chExt cx="184961" cy="137268"/>
            </a:xfrm>
          </p:grpSpPr>
          <p:grpSp>
            <p:nvGrpSpPr>
              <p:cNvPr id="5518" name="Google Shape;5518;p82"/>
              <p:cNvGrpSpPr/>
              <p:nvPr/>
            </p:nvGrpSpPr>
            <p:grpSpPr>
              <a:xfrm>
                <a:off x="4107453" y="3271583"/>
                <a:ext cx="153470" cy="110275"/>
                <a:chOff x="4107453" y="3271583"/>
                <a:chExt cx="153470" cy="110275"/>
              </a:xfrm>
            </p:grpSpPr>
            <p:sp>
              <p:nvSpPr>
                <p:cNvPr id="5519" name="Google Shape;5519;p8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82"/>
              <p:cNvGrpSpPr/>
              <p:nvPr/>
            </p:nvGrpSpPr>
            <p:grpSpPr>
              <a:xfrm>
                <a:off x="4136947" y="3258865"/>
                <a:ext cx="31499" cy="27001"/>
                <a:chOff x="4136947" y="3258865"/>
                <a:chExt cx="31499" cy="27001"/>
              </a:xfrm>
            </p:grpSpPr>
            <p:sp>
              <p:nvSpPr>
                <p:cNvPr id="5524" name="Google Shape;5524;p8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82"/>
              <p:cNvGrpSpPr/>
              <p:nvPr/>
            </p:nvGrpSpPr>
            <p:grpSpPr>
              <a:xfrm>
                <a:off x="4084715" y="3266478"/>
                <a:ext cx="31468" cy="26898"/>
                <a:chOff x="4084715" y="3266478"/>
                <a:chExt cx="31468" cy="26898"/>
              </a:xfrm>
            </p:grpSpPr>
            <p:sp>
              <p:nvSpPr>
                <p:cNvPr id="5527" name="Google Shape;5527;p8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82"/>
              <p:cNvGrpSpPr/>
              <p:nvPr/>
            </p:nvGrpSpPr>
            <p:grpSpPr>
              <a:xfrm>
                <a:off x="4159213" y="3279849"/>
                <a:ext cx="31405" cy="26945"/>
                <a:chOff x="4159213" y="3279849"/>
                <a:chExt cx="31405" cy="26945"/>
              </a:xfrm>
            </p:grpSpPr>
            <p:sp>
              <p:nvSpPr>
                <p:cNvPr id="5530" name="Google Shape;5530;p8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82"/>
              <p:cNvGrpSpPr/>
              <p:nvPr/>
            </p:nvGrpSpPr>
            <p:grpSpPr>
              <a:xfrm>
                <a:off x="4201550" y="3266502"/>
                <a:ext cx="31405" cy="26883"/>
                <a:chOff x="4201550" y="3266502"/>
                <a:chExt cx="31405" cy="26883"/>
              </a:xfrm>
            </p:grpSpPr>
            <p:sp>
              <p:nvSpPr>
                <p:cNvPr id="5533" name="Google Shape;5533;p8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82"/>
              <p:cNvGrpSpPr/>
              <p:nvPr/>
            </p:nvGrpSpPr>
            <p:grpSpPr>
              <a:xfrm>
                <a:off x="4201550" y="3338278"/>
                <a:ext cx="31405" cy="26930"/>
                <a:chOff x="4201550" y="3338278"/>
                <a:chExt cx="31405" cy="26930"/>
              </a:xfrm>
            </p:grpSpPr>
            <p:sp>
              <p:nvSpPr>
                <p:cNvPr id="5536" name="Google Shape;5536;p8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82"/>
              <p:cNvGrpSpPr/>
              <p:nvPr/>
            </p:nvGrpSpPr>
            <p:grpSpPr>
              <a:xfrm>
                <a:off x="4238272" y="3369132"/>
                <a:ext cx="31405" cy="27001"/>
                <a:chOff x="4238272" y="3369132"/>
                <a:chExt cx="31405" cy="27001"/>
              </a:xfrm>
            </p:grpSpPr>
            <p:sp>
              <p:nvSpPr>
                <p:cNvPr id="5539" name="Google Shape;5539;p8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1" name="Google Shape;5541;p82"/>
            <p:cNvGrpSpPr/>
            <p:nvPr/>
          </p:nvGrpSpPr>
          <p:grpSpPr>
            <a:xfrm>
              <a:off x="4068639" y="3200169"/>
              <a:ext cx="77643" cy="37272"/>
              <a:chOff x="4068639" y="3200169"/>
              <a:chExt cx="77643" cy="37272"/>
            </a:xfrm>
          </p:grpSpPr>
          <p:sp>
            <p:nvSpPr>
              <p:cNvPr id="5542" name="Google Shape;5542;p8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3" name="Google Shape;5543;p82"/>
              <p:cNvGrpSpPr/>
              <p:nvPr/>
            </p:nvGrpSpPr>
            <p:grpSpPr>
              <a:xfrm>
                <a:off x="4114878" y="3200169"/>
                <a:ext cx="31405" cy="26993"/>
                <a:chOff x="4114878" y="3200169"/>
                <a:chExt cx="31405" cy="26993"/>
              </a:xfrm>
            </p:grpSpPr>
            <p:sp>
              <p:nvSpPr>
                <p:cNvPr id="5544" name="Google Shape;5544;p8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82"/>
              <p:cNvGrpSpPr/>
              <p:nvPr/>
            </p:nvGrpSpPr>
            <p:grpSpPr>
              <a:xfrm>
                <a:off x="4068639" y="3210535"/>
                <a:ext cx="31499" cy="26906"/>
                <a:chOff x="4068639" y="3210535"/>
                <a:chExt cx="31499" cy="26906"/>
              </a:xfrm>
            </p:grpSpPr>
            <p:sp>
              <p:nvSpPr>
                <p:cNvPr id="5547" name="Google Shape;5547;p8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9" name="Google Shape;5549;p82"/>
            <p:cNvGrpSpPr/>
            <p:nvPr/>
          </p:nvGrpSpPr>
          <p:grpSpPr>
            <a:xfrm>
              <a:off x="3869702" y="3066935"/>
              <a:ext cx="382664" cy="190294"/>
              <a:chOff x="3869702" y="3066935"/>
              <a:chExt cx="382664" cy="190294"/>
            </a:xfrm>
          </p:grpSpPr>
          <p:grpSp>
            <p:nvGrpSpPr>
              <p:cNvPr id="5550" name="Google Shape;5550;p82"/>
              <p:cNvGrpSpPr/>
              <p:nvPr/>
            </p:nvGrpSpPr>
            <p:grpSpPr>
              <a:xfrm>
                <a:off x="3888633" y="3082351"/>
                <a:ext cx="351172" cy="160698"/>
                <a:chOff x="3888633" y="3082351"/>
                <a:chExt cx="351172" cy="160698"/>
              </a:xfrm>
            </p:grpSpPr>
            <p:sp>
              <p:nvSpPr>
                <p:cNvPr id="5551" name="Google Shape;5551;p8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82"/>
              <p:cNvGrpSpPr/>
              <p:nvPr/>
            </p:nvGrpSpPr>
            <p:grpSpPr>
              <a:xfrm>
                <a:off x="4143703" y="3066935"/>
                <a:ext cx="37783" cy="32357"/>
                <a:chOff x="4143703" y="3066935"/>
                <a:chExt cx="37783" cy="32357"/>
              </a:xfrm>
            </p:grpSpPr>
            <p:sp>
              <p:nvSpPr>
                <p:cNvPr id="5558" name="Google Shape;5558;p8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82"/>
              <p:cNvGrpSpPr/>
              <p:nvPr/>
            </p:nvGrpSpPr>
            <p:grpSpPr>
              <a:xfrm>
                <a:off x="4044565" y="3103563"/>
                <a:ext cx="37783" cy="32451"/>
                <a:chOff x="4044565" y="3103563"/>
                <a:chExt cx="37783" cy="32451"/>
              </a:xfrm>
            </p:grpSpPr>
            <p:sp>
              <p:nvSpPr>
                <p:cNvPr id="5561" name="Google Shape;5561;p8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82"/>
              <p:cNvGrpSpPr/>
              <p:nvPr/>
            </p:nvGrpSpPr>
            <p:grpSpPr>
              <a:xfrm>
                <a:off x="4017454" y="3188237"/>
                <a:ext cx="37776" cy="32357"/>
                <a:chOff x="4017454" y="3188237"/>
                <a:chExt cx="37776" cy="32357"/>
              </a:xfrm>
            </p:grpSpPr>
            <p:sp>
              <p:nvSpPr>
                <p:cNvPr id="5564" name="Google Shape;5564;p8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82"/>
              <p:cNvGrpSpPr/>
              <p:nvPr/>
            </p:nvGrpSpPr>
            <p:grpSpPr>
              <a:xfrm>
                <a:off x="3921548" y="3157509"/>
                <a:ext cx="37783" cy="32357"/>
                <a:chOff x="3921548" y="3157509"/>
                <a:chExt cx="37783" cy="32357"/>
              </a:xfrm>
            </p:grpSpPr>
            <p:sp>
              <p:nvSpPr>
                <p:cNvPr id="5567" name="Google Shape;5567;p8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82"/>
              <p:cNvGrpSpPr/>
              <p:nvPr/>
            </p:nvGrpSpPr>
            <p:grpSpPr>
              <a:xfrm>
                <a:off x="3939056" y="3211620"/>
                <a:ext cx="37783" cy="32380"/>
                <a:chOff x="3939056" y="3211620"/>
                <a:chExt cx="37783" cy="32380"/>
              </a:xfrm>
            </p:grpSpPr>
            <p:sp>
              <p:nvSpPr>
                <p:cNvPr id="5570" name="Google Shape;5570;p8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82"/>
              <p:cNvGrpSpPr/>
              <p:nvPr/>
            </p:nvGrpSpPr>
            <p:grpSpPr>
              <a:xfrm>
                <a:off x="4176240" y="3136965"/>
                <a:ext cx="31405" cy="26930"/>
                <a:chOff x="4176240" y="3136965"/>
                <a:chExt cx="31405" cy="26930"/>
              </a:xfrm>
            </p:grpSpPr>
            <p:sp>
              <p:nvSpPr>
                <p:cNvPr id="5573" name="Google Shape;5573;p8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82"/>
              <p:cNvGrpSpPr/>
              <p:nvPr/>
            </p:nvGrpSpPr>
            <p:grpSpPr>
              <a:xfrm>
                <a:off x="4133148" y="3152593"/>
                <a:ext cx="31499" cy="27001"/>
                <a:chOff x="4133148" y="3152593"/>
                <a:chExt cx="31499" cy="27001"/>
              </a:xfrm>
            </p:grpSpPr>
            <p:sp>
              <p:nvSpPr>
                <p:cNvPr id="5576" name="Google Shape;5576;p8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82"/>
              <p:cNvGrpSpPr/>
              <p:nvPr/>
            </p:nvGrpSpPr>
            <p:grpSpPr>
              <a:xfrm>
                <a:off x="4220866" y="3073534"/>
                <a:ext cx="31499" cy="26898"/>
                <a:chOff x="4220866" y="3073534"/>
                <a:chExt cx="31499" cy="26898"/>
              </a:xfrm>
            </p:grpSpPr>
            <p:sp>
              <p:nvSpPr>
                <p:cNvPr id="5579" name="Google Shape;5579;p8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82"/>
              <p:cNvGrpSpPr/>
              <p:nvPr/>
            </p:nvGrpSpPr>
            <p:grpSpPr>
              <a:xfrm>
                <a:off x="3869702" y="3230323"/>
                <a:ext cx="31499" cy="26906"/>
                <a:chOff x="3869702" y="3230323"/>
                <a:chExt cx="31499" cy="26906"/>
              </a:xfrm>
            </p:grpSpPr>
            <p:sp>
              <p:nvSpPr>
                <p:cNvPr id="5582" name="Google Shape;5582;p8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4" name="Google Shape;5584;p82"/>
            <p:cNvGrpSpPr/>
            <p:nvPr/>
          </p:nvGrpSpPr>
          <p:grpSpPr>
            <a:xfrm>
              <a:off x="4271383" y="3065882"/>
              <a:ext cx="304556" cy="341663"/>
              <a:chOff x="4271383" y="3065882"/>
              <a:chExt cx="304556" cy="341663"/>
            </a:xfrm>
          </p:grpSpPr>
          <p:grpSp>
            <p:nvGrpSpPr>
              <p:cNvPr id="5585" name="Google Shape;5585;p82"/>
              <p:cNvGrpSpPr/>
              <p:nvPr/>
            </p:nvGrpSpPr>
            <p:grpSpPr>
              <a:xfrm>
                <a:off x="4293838" y="3078639"/>
                <a:ext cx="269353" cy="311973"/>
                <a:chOff x="4293838" y="3078639"/>
                <a:chExt cx="269353" cy="311973"/>
              </a:xfrm>
            </p:grpSpPr>
            <p:sp>
              <p:nvSpPr>
                <p:cNvPr id="5586" name="Google Shape;5586;p8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82"/>
              <p:cNvGrpSpPr/>
              <p:nvPr/>
            </p:nvGrpSpPr>
            <p:grpSpPr>
              <a:xfrm>
                <a:off x="4538164" y="3342061"/>
                <a:ext cx="37776" cy="32380"/>
                <a:chOff x="4538164" y="3342061"/>
                <a:chExt cx="37776" cy="32380"/>
              </a:xfrm>
            </p:grpSpPr>
            <p:sp>
              <p:nvSpPr>
                <p:cNvPr id="5604" name="Google Shape;5604;p8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82"/>
              <p:cNvGrpSpPr/>
              <p:nvPr/>
            </p:nvGrpSpPr>
            <p:grpSpPr>
              <a:xfrm>
                <a:off x="4271383" y="3194742"/>
                <a:ext cx="37783" cy="32420"/>
                <a:chOff x="4271383" y="3194742"/>
                <a:chExt cx="37783" cy="32420"/>
              </a:xfrm>
            </p:grpSpPr>
            <p:sp>
              <p:nvSpPr>
                <p:cNvPr id="5607" name="Google Shape;5607;p8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82"/>
              <p:cNvGrpSpPr/>
              <p:nvPr/>
            </p:nvGrpSpPr>
            <p:grpSpPr>
              <a:xfrm>
                <a:off x="4284416" y="3084058"/>
                <a:ext cx="37783" cy="32357"/>
                <a:chOff x="4284416" y="3084058"/>
                <a:chExt cx="37783" cy="32357"/>
              </a:xfrm>
            </p:grpSpPr>
            <p:sp>
              <p:nvSpPr>
                <p:cNvPr id="5610" name="Google Shape;5610;p8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82"/>
              <p:cNvGrpSpPr/>
              <p:nvPr/>
            </p:nvGrpSpPr>
            <p:grpSpPr>
              <a:xfrm>
                <a:off x="4478697" y="3297561"/>
                <a:ext cx="37776" cy="32451"/>
                <a:chOff x="4478697" y="3297561"/>
                <a:chExt cx="37776" cy="32451"/>
              </a:xfrm>
            </p:grpSpPr>
            <p:sp>
              <p:nvSpPr>
                <p:cNvPr id="5613" name="Google Shape;5613;p8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82"/>
              <p:cNvGrpSpPr/>
              <p:nvPr/>
            </p:nvGrpSpPr>
            <p:grpSpPr>
              <a:xfrm>
                <a:off x="4411813" y="3331711"/>
                <a:ext cx="37776" cy="32451"/>
                <a:chOff x="4411813" y="3331711"/>
                <a:chExt cx="37776" cy="32451"/>
              </a:xfrm>
            </p:grpSpPr>
            <p:sp>
              <p:nvSpPr>
                <p:cNvPr id="5616" name="Google Shape;5616;p8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82"/>
              <p:cNvGrpSpPr/>
              <p:nvPr/>
            </p:nvGrpSpPr>
            <p:grpSpPr>
              <a:xfrm>
                <a:off x="4337984" y="3375188"/>
                <a:ext cx="37776" cy="32357"/>
                <a:chOff x="4337984" y="3375188"/>
                <a:chExt cx="37776" cy="32357"/>
              </a:xfrm>
            </p:grpSpPr>
            <p:sp>
              <p:nvSpPr>
                <p:cNvPr id="5619" name="Google Shape;5619;p8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82"/>
              <p:cNvGrpSpPr/>
              <p:nvPr/>
            </p:nvGrpSpPr>
            <p:grpSpPr>
              <a:xfrm>
                <a:off x="4494867" y="3090530"/>
                <a:ext cx="37878" cy="32451"/>
                <a:chOff x="4494867" y="3090530"/>
                <a:chExt cx="37878" cy="32451"/>
              </a:xfrm>
            </p:grpSpPr>
            <p:sp>
              <p:nvSpPr>
                <p:cNvPr id="5622" name="Google Shape;5622;p8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82"/>
              <p:cNvGrpSpPr/>
              <p:nvPr/>
            </p:nvGrpSpPr>
            <p:grpSpPr>
              <a:xfrm>
                <a:off x="4525124" y="3207774"/>
                <a:ext cx="37783" cy="32420"/>
                <a:chOff x="4525124" y="3207774"/>
                <a:chExt cx="37783" cy="32420"/>
              </a:xfrm>
            </p:grpSpPr>
            <p:sp>
              <p:nvSpPr>
                <p:cNvPr id="5625" name="Google Shape;5625;p8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82"/>
              <p:cNvGrpSpPr/>
              <p:nvPr/>
            </p:nvGrpSpPr>
            <p:grpSpPr>
              <a:xfrm>
                <a:off x="4440544" y="3176479"/>
                <a:ext cx="31499" cy="26898"/>
                <a:chOff x="4440544" y="3176479"/>
                <a:chExt cx="31499" cy="26898"/>
              </a:xfrm>
            </p:grpSpPr>
            <p:sp>
              <p:nvSpPr>
                <p:cNvPr id="5628" name="Google Shape;5628;p8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82"/>
              <p:cNvGrpSpPr/>
              <p:nvPr/>
            </p:nvGrpSpPr>
            <p:grpSpPr>
              <a:xfrm>
                <a:off x="4350545" y="3156400"/>
                <a:ext cx="31405" cy="27001"/>
                <a:chOff x="4350545" y="3156400"/>
                <a:chExt cx="31405" cy="27001"/>
              </a:xfrm>
            </p:grpSpPr>
            <p:sp>
              <p:nvSpPr>
                <p:cNvPr id="5631" name="Google Shape;5631;p8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82"/>
              <p:cNvGrpSpPr/>
              <p:nvPr/>
            </p:nvGrpSpPr>
            <p:grpSpPr>
              <a:xfrm>
                <a:off x="4376703" y="3255058"/>
                <a:ext cx="31405" cy="27001"/>
                <a:chOff x="4376703" y="3255058"/>
                <a:chExt cx="31405" cy="27001"/>
              </a:xfrm>
            </p:grpSpPr>
            <p:sp>
              <p:nvSpPr>
                <p:cNvPr id="5634" name="Google Shape;5634;p8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82"/>
              <p:cNvGrpSpPr/>
              <p:nvPr/>
            </p:nvGrpSpPr>
            <p:grpSpPr>
              <a:xfrm>
                <a:off x="4331322" y="3283656"/>
                <a:ext cx="31405" cy="26945"/>
                <a:chOff x="4331322" y="3283656"/>
                <a:chExt cx="31405" cy="26945"/>
              </a:xfrm>
            </p:grpSpPr>
            <p:sp>
              <p:nvSpPr>
                <p:cNvPr id="5637" name="Google Shape;5637;p8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82"/>
              <p:cNvGrpSpPr/>
              <p:nvPr/>
            </p:nvGrpSpPr>
            <p:grpSpPr>
              <a:xfrm>
                <a:off x="4380510" y="3065882"/>
                <a:ext cx="31405" cy="26938"/>
                <a:chOff x="4380510" y="3065882"/>
                <a:chExt cx="31405" cy="26938"/>
              </a:xfrm>
            </p:grpSpPr>
            <p:sp>
              <p:nvSpPr>
                <p:cNvPr id="5640" name="Google Shape;5640;p8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2" name="Google Shape;5642;p82"/>
            <p:cNvGrpSpPr/>
            <p:nvPr/>
          </p:nvGrpSpPr>
          <p:grpSpPr>
            <a:xfrm>
              <a:off x="4558998" y="3188237"/>
              <a:ext cx="1280131" cy="1052746"/>
              <a:chOff x="4558998" y="3188237"/>
              <a:chExt cx="1280131" cy="1052746"/>
            </a:xfrm>
          </p:grpSpPr>
          <p:sp>
            <p:nvSpPr>
              <p:cNvPr id="5643" name="Google Shape;5643;p8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4" name="Google Shape;5644;p82"/>
              <p:cNvGrpSpPr/>
              <p:nvPr/>
            </p:nvGrpSpPr>
            <p:grpSpPr>
              <a:xfrm>
                <a:off x="4579164" y="3203653"/>
                <a:ext cx="1244833" cy="1020397"/>
                <a:chOff x="4579164" y="3203653"/>
                <a:chExt cx="1244833" cy="1020397"/>
              </a:xfrm>
            </p:grpSpPr>
            <p:sp>
              <p:nvSpPr>
                <p:cNvPr id="5645" name="Google Shape;5645;p8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7" name="Google Shape;5647;p82"/>
                <p:cNvGrpSpPr/>
                <p:nvPr/>
              </p:nvGrpSpPr>
              <p:grpSpPr>
                <a:xfrm>
                  <a:off x="4579164" y="3203653"/>
                  <a:ext cx="1244833" cy="1020397"/>
                  <a:chOff x="4579164" y="3203653"/>
                  <a:chExt cx="1244833" cy="1020397"/>
                </a:xfrm>
              </p:grpSpPr>
              <p:sp>
                <p:nvSpPr>
                  <p:cNvPr id="5648" name="Google Shape;5648;p8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0" name="Google Shape;5650;p82"/>
                  <p:cNvGrpSpPr/>
                  <p:nvPr/>
                </p:nvGrpSpPr>
                <p:grpSpPr>
                  <a:xfrm>
                    <a:off x="4579164" y="3203653"/>
                    <a:ext cx="1244833" cy="1020397"/>
                    <a:chOff x="4579164" y="3203653"/>
                    <a:chExt cx="1244833" cy="1020397"/>
                  </a:xfrm>
                </p:grpSpPr>
                <p:sp>
                  <p:nvSpPr>
                    <p:cNvPr id="5651" name="Google Shape;5651;p8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82"/>
                    <p:cNvGrpSpPr/>
                    <p:nvPr/>
                  </p:nvGrpSpPr>
                  <p:grpSpPr>
                    <a:xfrm>
                      <a:off x="4579164" y="3203653"/>
                      <a:ext cx="1244833" cy="1020397"/>
                      <a:chOff x="4579164" y="3203653"/>
                      <a:chExt cx="1244833" cy="1020397"/>
                    </a:xfrm>
                  </p:grpSpPr>
                  <p:sp>
                    <p:nvSpPr>
                      <p:cNvPr id="5660" name="Google Shape;5660;p8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4" name="Google Shape;5674;p82"/>
                      <p:cNvGrpSpPr/>
                      <p:nvPr/>
                    </p:nvGrpSpPr>
                    <p:grpSpPr>
                      <a:xfrm>
                        <a:off x="4579164" y="3203653"/>
                        <a:ext cx="1244833" cy="1020397"/>
                        <a:chOff x="4579164" y="3203653"/>
                        <a:chExt cx="1244833" cy="1020397"/>
                      </a:xfrm>
                    </p:grpSpPr>
                    <p:sp>
                      <p:nvSpPr>
                        <p:cNvPr id="5675" name="Google Shape;5675;p8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9" name="Google Shape;5699;p82"/>
                        <p:cNvGrpSpPr/>
                        <p:nvPr/>
                      </p:nvGrpSpPr>
                      <p:grpSpPr>
                        <a:xfrm>
                          <a:off x="4579164" y="3203653"/>
                          <a:ext cx="1244833" cy="1020397"/>
                          <a:chOff x="4579164" y="3203653"/>
                          <a:chExt cx="1244833" cy="1020397"/>
                        </a:xfrm>
                      </p:grpSpPr>
                      <p:sp>
                        <p:nvSpPr>
                          <p:cNvPr id="5700" name="Google Shape;5700;p8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82"/>
                          <p:cNvGrpSpPr/>
                          <p:nvPr/>
                        </p:nvGrpSpPr>
                        <p:grpSpPr>
                          <a:xfrm>
                            <a:off x="4579164" y="3203653"/>
                            <a:ext cx="1244833" cy="1020397"/>
                            <a:chOff x="4579164" y="3203653"/>
                            <a:chExt cx="1244833" cy="1020397"/>
                          </a:xfrm>
                        </p:grpSpPr>
                        <p:sp>
                          <p:nvSpPr>
                            <p:cNvPr id="5702" name="Google Shape;5702;p8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82"/>
                            <p:cNvGrpSpPr/>
                            <p:nvPr/>
                          </p:nvGrpSpPr>
                          <p:grpSpPr>
                            <a:xfrm>
                              <a:off x="4579164" y="3203653"/>
                              <a:ext cx="1244833" cy="1020397"/>
                              <a:chOff x="4579164" y="3203653"/>
                              <a:chExt cx="1244833" cy="1020397"/>
                            </a:xfrm>
                          </p:grpSpPr>
                          <p:sp>
                            <p:nvSpPr>
                              <p:cNvPr id="5710" name="Google Shape;5710;p8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3" name="Google Shape;5723;p82"/>
                              <p:cNvGrpSpPr/>
                              <p:nvPr/>
                            </p:nvGrpSpPr>
                            <p:grpSpPr>
                              <a:xfrm>
                                <a:off x="4579164" y="3203653"/>
                                <a:ext cx="1244833" cy="1020397"/>
                                <a:chOff x="4579164" y="3203653"/>
                                <a:chExt cx="1244833" cy="1020397"/>
                              </a:xfrm>
                            </p:grpSpPr>
                            <p:sp>
                              <p:nvSpPr>
                                <p:cNvPr id="5724" name="Google Shape;5724;p8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82"/>
                                <p:cNvGrpSpPr/>
                                <p:nvPr/>
                              </p:nvGrpSpPr>
                              <p:grpSpPr>
                                <a:xfrm>
                                  <a:off x="4579164" y="3203653"/>
                                  <a:ext cx="1244833" cy="1020397"/>
                                  <a:chOff x="4579164" y="3203653"/>
                                  <a:chExt cx="1244833" cy="1020397"/>
                                </a:xfrm>
                              </p:grpSpPr>
                              <p:sp>
                                <p:nvSpPr>
                                  <p:cNvPr id="5732" name="Google Shape;5732;p8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7" name="Google Shape;5737;p82"/>
                                  <p:cNvGrpSpPr/>
                                  <p:nvPr/>
                                </p:nvGrpSpPr>
                                <p:grpSpPr>
                                  <a:xfrm>
                                    <a:off x="4579164" y="3203653"/>
                                    <a:ext cx="1244833" cy="1020397"/>
                                    <a:chOff x="4579164" y="3203653"/>
                                    <a:chExt cx="1244833" cy="1020397"/>
                                  </a:xfrm>
                                </p:grpSpPr>
                                <p:sp>
                                  <p:nvSpPr>
                                    <p:cNvPr id="5738" name="Google Shape;5738;p8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742" name="Google Shape;5742;p8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45" name="Google Shape;5745;p8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46" name="Google Shape;5746;p82"/>
              <p:cNvGrpSpPr/>
              <p:nvPr/>
            </p:nvGrpSpPr>
            <p:grpSpPr>
              <a:xfrm>
                <a:off x="4595437" y="3598775"/>
                <a:ext cx="37776" cy="32451"/>
                <a:chOff x="4595437" y="3598775"/>
                <a:chExt cx="37776" cy="32451"/>
              </a:xfrm>
            </p:grpSpPr>
            <p:sp>
              <p:nvSpPr>
                <p:cNvPr id="5747" name="Google Shape;5747;p8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82"/>
              <p:cNvGrpSpPr/>
              <p:nvPr/>
            </p:nvGrpSpPr>
            <p:grpSpPr>
              <a:xfrm>
                <a:off x="4641864" y="3524443"/>
                <a:ext cx="37776" cy="32380"/>
                <a:chOff x="4641864" y="3524443"/>
                <a:chExt cx="37776" cy="32380"/>
              </a:xfrm>
            </p:grpSpPr>
            <p:sp>
              <p:nvSpPr>
                <p:cNvPr id="5750" name="Google Shape;5750;p8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82"/>
              <p:cNvGrpSpPr/>
              <p:nvPr/>
            </p:nvGrpSpPr>
            <p:grpSpPr>
              <a:xfrm>
                <a:off x="4648431" y="3893901"/>
                <a:ext cx="37776" cy="32357"/>
                <a:chOff x="4648431" y="3893901"/>
                <a:chExt cx="37776" cy="32357"/>
              </a:xfrm>
            </p:grpSpPr>
            <p:sp>
              <p:nvSpPr>
                <p:cNvPr id="5753" name="Google Shape;5753;p8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82"/>
              <p:cNvGrpSpPr/>
              <p:nvPr/>
            </p:nvGrpSpPr>
            <p:grpSpPr>
              <a:xfrm>
                <a:off x="4567752" y="3722908"/>
                <a:ext cx="37870" cy="32380"/>
                <a:chOff x="4567752" y="3722908"/>
                <a:chExt cx="37870" cy="32380"/>
              </a:xfrm>
            </p:grpSpPr>
            <p:sp>
              <p:nvSpPr>
                <p:cNvPr id="5756" name="Google Shape;5756;p8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82"/>
              <p:cNvGrpSpPr/>
              <p:nvPr/>
            </p:nvGrpSpPr>
            <p:grpSpPr>
              <a:xfrm>
                <a:off x="4617506" y="3652052"/>
                <a:ext cx="37783" cy="32357"/>
                <a:chOff x="4617506" y="3652052"/>
                <a:chExt cx="37783" cy="32357"/>
              </a:xfrm>
            </p:grpSpPr>
            <p:sp>
              <p:nvSpPr>
                <p:cNvPr id="5759" name="Google Shape;5759;p8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82"/>
              <p:cNvGrpSpPr/>
              <p:nvPr/>
            </p:nvGrpSpPr>
            <p:grpSpPr>
              <a:xfrm>
                <a:off x="4739005" y="3554149"/>
                <a:ext cx="37870" cy="32357"/>
                <a:chOff x="4739005" y="3554149"/>
                <a:chExt cx="37870" cy="32357"/>
              </a:xfrm>
            </p:grpSpPr>
            <p:sp>
              <p:nvSpPr>
                <p:cNvPr id="5762" name="Google Shape;5762;p8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82"/>
              <p:cNvGrpSpPr/>
              <p:nvPr/>
            </p:nvGrpSpPr>
            <p:grpSpPr>
              <a:xfrm>
                <a:off x="4806557" y="3630258"/>
                <a:ext cx="37776" cy="32364"/>
                <a:chOff x="4806557" y="3630258"/>
                <a:chExt cx="37776" cy="32364"/>
              </a:xfrm>
            </p:grpSpPr>
            <p:sp>
              <p:nvSpPr>
                <p:cNvPr id="5765" name="Google Shape;5765;p8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82"/>
              <p:cNvGrpSpPr/>
              <p:nvPr/>
            </p:nvGrpSpPr>
            <p:grpSpPr>
              <a:xfrm>
                <a:off x="4737007" y="4004357"/>
                <a:ext cx="37870" cy="32357"/>
                <a:chOff x="4737007" y="4004357"/>
                <a:chExt cx="37870" cy="32357"/>
              </a:xfrm>
            </p:grpSpPr>
            <p:sp>
              <p:nvSpPr>
                <p:cNvPr id="5768" name="Google Shape;5768;p8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82"/>
              <p:cNvGrpSpPr/>
              <p:nvPr/>
            </p:nvGrpSpPr>
            <p:grpSpPr>
              <a:xfrm>
                <a:off x="4773634" y="4208627"/>
                <a:ext cx="37776" cy="32357"/>
                <a:chOff x="4773634" y="4208627"/>
                <a:chExt cx="37776" cy="32357"/>
              </a:xfrm>
            </p:grpSpPr>
            <p:sp>
              <p:nvSpPr>
                <p:cNvPr id="5771" name="Google Shape;5771;p8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82"/>
              <p:cNvGrpSpPr/>
              <p:nvPr/>
            </p:nvGrpSpPr>
            <p:grpSpPr>
              <a:xfrm>
                <a:off x="4888282" y="4074764"/>
                <a:ext cx="37776" cy="32451"/>
                <a:chOff x="4888282" y="4074764"/>
                <a:chExt cx="37776" cy="32451"/>
              </a:xfrm>
            </p:grpSpPr>
            <p:sp>
              <p:nvSpPr>
                <p:cNvPr id="5774" name="Google Shape;5774;p8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82"/>
              <p:cNvGrpSpPr/>
              <p:nvPr/>
            </p:nvGrpSpPr>
            <p:grpSpPr>
              <a:xfrm>
                <a:off x="4901315" y="3804271"/>
                <a:ext cx="37776" cy="32364"/>
                <a:chOff x="4901315" y="3804271"/>
                <a:chExt cx="37776" cy="32364"/>
              </a:xfrm>
            </p:grpSpPr>
            <p:sp>
              <p:nvSpPr>
                <p:cNvPr id="5777" name="Google Shape;5777;p8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82"/>
              <p:cNvGrpSpPr/>
              <p:nvPr/>
            </p:nvGrpSpPr>
            <p:grpSpPr>
              <a:xfrm>
                <a:off x="4866394" y="3715035"/>
                <a:ext cx="37846" cy="32357"/>
                <a:chOff x="4866394" y="3715035"/>
                <a:chExt cx="37846" cy="32357"/>
              </a:xfrm>
            </p:grpSpPr>
            <p:sp>
              <p:nvSpPr>
                <p:cNvPr id="5780" name="Google Shape;5780;p8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82"/>
              <p:cNvGrpSpPr/>
              <p:nvPr/>
            </p:nvGrpSpPr>
            <p:grpSpPr>
              <a:xfrm>
                <a:off x="4979233" y="3839798"/>
                <a:ext cx="37878" cy="32420"/>
                <a:chOff x="4979233" y="3839798"/>
                <a:chExt cx="37878" cy="32420"/>
              </a:xfrm>
            </p:grpSpPr>
            <p:sp>
              <p:nvSpPr>
                <p:cNvPr id="5783" name="Google Shape;5783;p8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82"/>
              <p:cNvGrpSpPr/>
              <p:nvPr/>
            </p:nvGrpSpPr>
            <p:grpSpPr>
              <a:xfrm>
                <a:off x="4790662" y="3679147"/>
                <a:ext cx="37783" cy="32380"/>
                <a:chOff x="4790662" y="3679147"/>
                <a:chExt cx="37783" cy="32380"/>
              </a:xfrm>
            </p:grpSpPr>
            <p:sp>
              <p:nvSpPr>
                <p:cNvPr id="5786" name="Google Shape;5786;p8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82"/>
              <p:cNvGrpSpPr/>
              <p:nvPr/>
            </p:nvGrpSpPr>
            <p:grpSpPr>
              <a:xfrm>
                <a:off x="4857263" y="3557861"/>
                <a:ext cx="37776" cy="32357"/>
                <a:chOff x="4857263" y="3557861"/>
                <a:chExt cx="37776" cy="32357"/>
              </a:xfrm>
            </p:grpSpPr>
            <p:sp>
              <p:nvSpPr>
                <p:cNvPr id="5789" name="Google Shape;5789;p8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82"/>
              <p:cNvGrpSpPr/>
              <p:nvPr/>
            </p:nvGrpSpPr>
            <p:grpSpPr>
              <a:xfrm>
                <a:off x="4883902" y="3648033"/>
                <a:ext cx="37783" cy="32380"/>
                <a:chOff x="4883902" y="3648033"/>
                <a:chExt cx="37783" cy="32380"/>
              </a:xfrm>
            </p:grpSpPr>
            <p:sp>
              <p:nvSpPr>
                <p:cNvPr id="5792" name="Google Shape;5792;p8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2"/>
              <p:cNvGrpSpPr/>
              <p:nvPr/>
            </p:nvGrpSpPr>
            <p:grpSpPr>
              <a:xfrm>
                <a:off x="4907780" y="3347220"/>
                <a:ext cx="37878" cy="32357"/>
                <a:chOff x="4907780" y="3347220"/>
                <a:chExt cx="37878" cy="32357"/>
              </a:xfrm>
            </p:grpSpPr>
            <p:sp>
              <p:nvSpPr>
                <p:cNvPr id="5795" name="Google Shape;5795;p8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82"/>
              <p:cNvGrpSpPr/>
              <p:nvPr/>
            </p:nvGrpSpPr>
            <p:grpSpPr>
              <a:xfrm>
                <a:off x="5065048" y="3738150"/>
                <a:ext cx="37783" cy="32364"/>
                <a:chOff x="5065048" y="3738150"/>
                <a:chExt cx="37783" cy="32364"/>
              </a:xfrm>
            </p:grpSpPr>
            <p:sp>
              <p:nvSpPr>
                <p:cNvPr id="5798" name="Google Shape;5798;p8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82"/>
              <p:cNvGrpSpPr/>
              <p:nvPr/>
            </p:nvGrpSpPr>
            <p:grpSpPr>
              <a:xfrm>
                <a:off x="5071616" y="3284615"/>
                <a:ext cx="37783" cy="32357"/>
                <a:chOff x="5071616" y="3284615"/>
                <a:chExt cx="37783" cy="32357"/>
              </a:xfrm>
            </p:grpSpPr>
            <p:sp>
              <p:nvSpPr>
                <p:cNvPr id="5801" name="Google Shape;5801;p8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82"/>
              <p:cNvGrpSpPr/>
              <p:nvPr/>
            </p:nvGrpSpPr>
            <p:grpSpPr>
              <a:xfrm>
                <a:off x="5389291" y="3759921"/>
                <a:ext cx="37783" cy="32380"/>
                <a:chOff x="5389291" y="3759921"/>
                <a:chExt cx="37783" cy="32380"/>
              </a:xfrm>
            </p:grpSpPr>
            <p:sp>
              <p:nvSpPr>
                <p:cNvPr id="5804" name="Google Shape;5804;p8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82"/>
              <p:cNvGrpSpPr/>
              <p:nvPr/>
            </p:nvGrpSpPr>
            <p:grpSpPr>
              <a:xfrm>
                <a:off x="5431534" y="3632932"/>
                <a:ext cx="37878" cy="32451"/>
                <a:chOff x="5431534" y="3632932"/>
                <a:chExt cx="37878" cy="32451"/>
              </a:xfrm>
            </p:grpSpPr>
            <p:sp>
              <p:nvSpPr>
                <p:cNvPr id="5807" name="Google Shape;5807;p8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82"/>
              <p:cNvGrpSpPr/>
              <p:nvPr/>
            </p:nvGrpSpPr>
            <p:grpSpPr>
              <a:xfrm>
                <a:off x="5540755" y="3544829"/>
                <a:ext cx="37783" cy="32357"/>
                <a:chOff x="5540755" y="3544829"/>
                <a:chExt cx="37783" cy="32357"/>
              </a:xfrm>
            </p:grpSpPr>
            <p:sp>
              <p:nvSpPr>
                <p:cNvPr id="5810" name="Google Shape;5810;p8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2" name="Google Shape;5812;p82"/>
              <p:cNvGrpSpPr/>
              <p:nvPr/>
            </p:nvGrpSpPr>
            <p:grpSpPr>
              <a:xfrm>
                <a:off x="5579293" y="3412107"/>
                <a:ext cx="37776" cy="32357"/>
                <a:chOff x="5579293" y="3412107"/>
                <a:chExt cx="37776" cy="32357"/>
              </a:xfrm>
            </p:grpSpPr>
            <p:sp>
              <p:nvSpPr>
                <p:cNvPr id="5813" name="Google Shape;5813;p8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82"/>
              <p:cNvGrpSpPr/>
              <p:nvPr/>
            </p:nvGrpSpPr>
            <p:grpSpPr>
              <a:xfrm>
                <a:off x="5801346" y="3284615"/>
                <a:ext cx="37783" cy="32357"/>
                <a:chOff x="5801346" y="3284615"/>
                <a:chExt cx="37783" cy="32357"/>
              </a:xfrm>
            </p:grpSpPr>
            <p:sp>
              <p:nvSpPr>
                <p:cNvPr id="5816" name="Google Shape;5816;p8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82"/>
              <p:cNvGrpSpPr/>
              <p:nvPr/>
            </p:nvGrpSpPr>
            <p:grpSpPr>
              <a:xfrm>
                <a:off x="5763578" y="3399067"/>
                <a:ext cx="37776" cy="32364"/>
                <a:chOff x="5763578" y="3399067"/>
                <a:chExt cx="37776" cy="32364"/>
              </a:xfrm>
            </p:grpSpPr>
            <p:sp>
              <p:nvSpPr>
                <p:cNvPr id="5819" name="Google Shape;5819;p8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82"/>
              <p:cNvGrpSpPr/>
              <p:nvPr/>
            </p:nvGrpSpPr>
            <p:grpSpPr>
              <a:xfrm>
                <a:off x="5395858" y="3230952"/>
                <a:ext cx="37776" cy="32364"/>
                <a:chOff x="5395858" y="3230952"/>
                <a:chExt cx="37776" cy="32364"/>
              </a:xfrm>
            </p:grpSpPr>
            <p:sp>
              <p:nvSpPr>
                <p:cNvPr id="5822" name="Google Shape;5822;p8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82"/>
              <p:cNvGrpSpPr/>
              <p:nvPr/>
            </p:nvGrpSpPr>
            <p:grpSpPr>
              <a:xfrm>
                <a:off x="5264088" y="3188237"/>
                <a:ext cx="37776" cy="32357"/>
                <a:chOff x="5264088" y="3188237"/>
                <a:chExt cx="37776" cy="32357"/>
              </a:xfrm>
            </p:grpSpPr>
            <p:sp>
              <p:nvSpPr>
                <p:cNvPr id="5825" name="Google Shape;5825;p8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82"/>
              <p:cNvGrpSpPr/>
              <p:nvPr/>
            </p:nvGrpSpPr>
            <p:grpSpPr>
              <a:xfrm>
                <a:off x="5585758" y="3237425"/>
                <a:ext cx="37878" cy="32357"/>
                <a:chOff x="5585758" y="3237425"/>
                <a:chExt cx="37878" cy="32357"/>
              </a:xfrm>
            </p:grpSpPr>
            <p:sp>
              <p:nvSpPr>
                <p:cNvPr id="5828" name="Google Shape;5828;p8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82"/>
              <p:cNvGrpSpPr/>
              <p:nvPr/>
            </p:nvGrpSpPr>
            <p:grpSpPr>
              <a:xfrm>
                <a:off x="4874196" y="3291088"/>
                <a:ext cx="37878" cy="32451"/>
                <a:chOff x="4874196" y="3291088"/>
                <a:chExt cx="37878" cy="32451"/>
              </a:xfrm>
            </p:grpSpPr>
            <p:sp>
              <p:nvSpPr>
                <p:cNvPr id="5831" name="Google Shape;5831;p8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82"/>
              <p:cNvGrpSpPr/>
              <p:nvPr/>
            </p:nvGrpSpPr>
            <p:grpSpPr>
              <a:xfrm>
                <a:off x="5197770" y="3785466"/>
                <a:ext cx="37783" cy="32427"/>
                <a:chOff x="5197770" y="3785466"/>
                <a:chExt cx="37783" cy="32427"/>
              </a:xfrm>
            </p:grpSpPr>
            <p:sp>
              <p:nvSpPr>
                <p:cNvPr id="5834" name="Google Shape;5834;p8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82"/>
              <p:cNvGrpSpPr/>
              <p:nvPr/>
            </p:nvGrpSpPr>
            <p:grpSpPr>
              <a:xfrm>
                <a:off x="5177699" y="3492117"/>
                <a:ext cx="37776" cy="32357"/>
                <a:chOff x="5177699" y="3492117"/>
                <a:chExt cx="37776" cy="32357"/>
              </a:xfrm>
            </p:grpSpPr>
            <p:sp>
              <p:nvSpPr>
                <p:cNvPr id="5837" name="Google Shape;5837;p8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82"/>
              <p:cNvGrpSpPr/>
              <p:nvPr/>
            </p:nvGrpSpPr>
            <p:grpSpPr>
              <a:xfrm>
                <a:off x="5349431" y="3622346"/>
                <a:ext cx="37870" cy="32380"/>
                <a:chOff x="5349431" y="3622346"/>
                <a:chExt cx="37870" cy="32380"/>
              </a:xfrm>
            </p:grpSpPr>
            <p:sp>
              <p:nvSpPr>
                <p:cNvPr id="5840" name="Google Shape;5840;p8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82"/>
              <p:cNvGrpSpPr/>
              <p:nvPr/>
            </p:nvGrpSpPr>
            <p:grpSpPr>
              <a:xfrm>
                <a:off x="5068855" y="3563980"/>
                <a:ext cx="53954" cy="46223"/>
                <a:chOff x="5068855" y="3563980"/>
                <a:chExt cx="53954" cy="46223"/>
              </a:xfrm>
            </p:grpSpPr>
            <p:sp>
              <p:nvSpPr>
                <p:cNvPr id="5843" name="Google Shape;5843;p8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82"/>
              <p:cNvGrpSpPr/>
              <p:nvPr/>
            </p:nvGrpSpPr>
            <p:grpSpPr>
              <a:xfrm>
                <a:off x="5037654" y="3392507"/>
                <a:ext cx="37870" cy="32451"/>
                <a:chOff x="5037654" y="3392507"/>
                <a:chExt cx="37870" cy="32451"/>
              </a:xfrm>
            </p:grpSpPr>
            <p:sp>
              <p:nvSpPr>
                <p:cNvPr id="5846" name="Google Shape;5846;p8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8" name="Google Shape;5848;p82"/>
              <p:cNvGrpSpPr/>
              <p:nvPr/>
            </p:nvGrpSpPr>
            <p:grpSpPr>
              <a:xfrm>
                <a:off x="5456560" y="3368629"/>
                <a:ext cx="37870" cy="32451"/>
                <a:chOff x="5456560" y="3368629"/>
                <a:chExt cx="37870" cy="32451"/>
              </a:xfrm>
            </p:grpSpPr>
            <p:sp>
              <p:nvSpPr>
                <p:cNvPr id="5849" name="Google Shape;5849;p8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82"/>
              <p:cNvGrpSpPr/>
              <p:nvPr/>
            </p:nvGrpSpPr>
            <p:grpSpPr>
              <a:xfrm>
                <a:off x="4755749" y="3501516"/>
                <a:ext cx="46246" cy="39608"/>
                <a:chOff x="4755749" y="3501516"/>
                <a:chExt cx="46246" cy="39608"/>
              </a:xfrm>
            </p:grpSpPr>
            <p:sp>
              <p:nvSpPr>
                <p:cNvPr id="5852" name="Google Shape;5852;p8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82"/>
              <p:cNvGrpSpPr/>
              <p:nvPr/>
            </p:nvGrpSpPr>
            <p:grpSpPr>
              <a:xfrm>
                <a:off x="4681346" y="3485582"/>
                <a:ext cx="37783" cy="32427"/>
                <a:chOff x="4681346" y="3485582"/>
                <a:chExt cx="37783" cy="32427"/>
              </a:xfrm>
            </p:grpSpPr>
            <p:sp>
              <p:nvSpPr>
                <p:cNvPr id="5855" name="Google Shape;5855;p8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82"/>
              <p:cNvGrpSpPr/>
              <p:nvPr/>
            </p:nvGrpSpPr>
            <p:grpSpPr>
              <a:xfrm>
                <a:off x="4767067" y="3291088"/>
                <a:ext cx="37878" cy="32451"/>
                <a:chOff x="4767067" y="3291088"/>
                <a:chExt cx="37878" cy="32451"/>
              </a:xfrm>
            </p:grpSpPr>
            <p:sp>
              <p:nvSpPr>
                <p:cNvPr id="5858" name="Google Shape;5858;p8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82"/>
              <p:cNvGrpSpPr/>
              <p:nvPr/>
            </p:nvGrpSpPr>
            <p:grpSpPr>
              <a:xfrm>
                <a:off x="4687819" y="3405539"/>
                <a:ext cx="37776" cy="32451"/>
                <a:chOff x="4687819" y="3405539"/>
                <a:chExt cx="37776" cy="32451"/>
              </a:xfrm>
            </p:grpSpPr>
            <p:sp>
              <p:nvSpPr>
                <p:cNvPr id="5861" name="Google Shape;5861;p8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82"/>
              <p:cNvGrpSpPr/>
              <p:nvPr/>
            </p:nvGrpSpPr>
            <p:grpSpPr>
              <a:xfrm>
                <a:off x="4923101" y="3444809"/>
                <a:ext cx="52813" cy="45318"/>
                <a:chOff x="4923101" y="3444809"/>
                <a:chExt cx="52813" cy="45318"/>
              </a:xfrm>
            </p:grpSpPr>
            <p:sp>
              <p:nvSpPr>
                <p:cNvPr id="5864" name="Google Shape;5864;p8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82"/>
              <p:cNvGrpSpPr/>
              <p:nvPr/>
            </p:nvGrpSpPr>
            <p:grpSpPr>
              <a:xfrm>
                <a:off x="4846040" y="3654750"/>
                <a:ext cx="31405" cy="26993"/>
                <a:chOff x="4846040" y="3654750"/>
                <a:chExt cx="31405" cy="26993"/>
              </a:xfrm>
            </p:grpSpPr>
            <p:sp>
              <p:nvSpPr>
                <p:cNvPr id="5867" name="Google Shape;5867;p8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2"/>
              <p:cNvGrpSpPr/>
              <p:nvPr/>
            </p:nvGrpSpPr>
            <p:grpSpPr>
              <a:xfrm>
                <a:off x="4925673" y="3691700"/>
                <a:ext cx="40253" cy="34472"/>
                <a:chOff x="4925673" y="3691700"/>
                <a:chExt cx="40253" cy="34472"/>
              </a:xfrm>
            </p:grpSpPr>
            <p:sp>
              <p:nvSpPr>
                <p:cNvPr id="5870" name="Google Shape;5870;p8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2"/>
              <p:cNvGrpSpPr/>
              <p:nvPr/>
            </p:nvGrpSpPr>
            <p:grpSpPr>
              <a:xfrm>
                <a:off x="4894653" y="3740848"/>
                <a:ext cx="31405" cy="26906"/>
                <a:chOff x="4894653" y="3740848"/>
                <a:chExt cx="31405" cy="26906"/>
              </a:xfrm>
            </p:grpSpPr>
            <p:sp>
              <p:nvSpPr>
                <p:cNvPr id="5873" name="Google Shape;5873;p8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2"/>
              <p:cNvGrpSpPr/>
              <p:nvPr/>
            </p:nvGrpSpPr>
            <p:grpSpPr>
              <a:xfrm>
                <a:off x="4962300" y="3696348"/>
                <a:ext cx="38255" cy="32773"/>
                <a:chOff x="4962300" y="3696348"/>
                <a:chExt cx="38255" cy="32773"/>
              </a:xfrm>
            </p:grpSpPr>
            <p:sp>
              <p:nvSpPr>
                <p:cNvPr id="5876" name="Google Shape;5876;p8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82"/>
              <p:cNvGrpSpPr/>
              <p:nvPr/>
            </p:nvGrpSpPr>
            <p:grpSpPr>
              <a:xfrm>
                <a:off x="4980185" y="3743349"/>
                <a:ext cx="31499" cy="26969"/>
                <a:chOff x="4980185" y="3743349"/>
                <a:chExt cx="31499" cy="26969"/>
              </a:xfrm>
            </p:grpSpPr>
            <p:sp>
              <p:nvSpPr>
                <p:cNvPr id="5879" name="Google Shape;5879;p8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82"/>
              <p:cNvGrpSpPr/>
              <p:nvPr/>
            </p:nvGrpSpPr>
            <p:grpSpPr>
              <a:xfrm>
                <a:off x="5013768" y="3734312"/>
                <a:ext cx="31499" cy="26969"/>
                <a:chOff x="5013768" y="3734312"/>
                <a:chExt cx="31499" cy="26969"/>
              </a:xfrm>
            </p:grpSpPr>
            <p:sp>
              <p:nvSpPr>
                <p:cNvPr id="5882" name="Google Shape;5882;p8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82"/>
              <p:cNvGrpSpPr/>
              <p:nvPr/>
            </p:nvGrpSpPr>
            <p:grpSpPr>
              <a:xfrm>
                <a:off x="5036703" y="3764545"/>
                <a:ext cx="31499" cy="26898"/>
                <a:chOff x="5036703" y="3764545"/>
                <a:chExt cx="31499" cy="26898"/>
              </a:xfrm>
            </p:grpSpPr>
            <p:sp>
              <p:nvSpPr>
                <p:cNvPr id="5885" name="Google Shape;5885;p8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82"/>
              <p:cNvGrpSpPr/>
              <p:nvPr/>
            </p:nvGrpSpPr>
            <p:grpSpPr>
              <a:xfrm>
                <a:off x="4953546" y="3768352"/>
                <a:ext cx="31405" cy="26898"/>
                <a:chOff x="4953546" y="3768352"/>
                <a:chExt cx="31405" cy="26898"/>
              </a:xfrm>
            </p:grpSpPr>
            <p:sp>
              <p:nvSpPr>
                <p:cNvPr id="5888" name="Google Shape;5888;p8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82"/>
              <p:cNvGrpSpPr/>
              <p:nvPr/>
            </p:nvGrpSpPr>
            <p:grpSpPr>
              <a:xfrm>
                <a:off x="4964770" y="3814016"/>
                <a:ext cx="31499" cy="26993"/>
                <a:chOff x="4964770" y="3814016"/>
                <a:chExt cx="31499" cy="26993"/>
              </a:xfrm>
            </p:grpSpPr>
            <p:sp>
              <p:nvSpPr>
                <p:cNvPr id="5891" name="Google Shape;5891;p8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82"/>
              <p:cNvGrpSpPr/>
              <p:nvPr/>
            </p:nvGrpSpPr>
            <p:grpSpPr>
              <a:xfrm>
                <a:off x="4923290" y="3800504"/>
                <a:ext cx="31468" cy="26898"/>
                <a:chOff x="4923290" y="3800504"/>
                <a:chExt cx="31468" cy="26898"/>
              </a:xfrm>
            </p:grpSpPr>
            <p:sp>
              <p:nvSpPr>
                <p:cNvPr id="5894" name="Google Shape;5894;p8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82"/>
              <p:cNvGrpSpPr/>
              <p:nvPr/>
            </p:nvGrpSpPr>
            <p:grpSpPr>
              <a:xfrm>
                <a:off x="5108534" y="3650943"/>
                <a:ext cx="31405" cy="26993"/>
                <a:chOff x="5108534" y="3650943"/>
                <a:chExt cx="31405" cy="26993"/>
              </a:xfrm>
            </p:grpSpPr>
            <p:sp>
              <p:nvSpPr>
                <p:cNvPr id="5897" name="Google Shape;5897;p8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82"/>
              <p:cNvGrpSpPr/>
              <p:nvPr/>
            </p:nvGrpSpPr>
            <p:grpSpPr>
              <a:xfrm>
                <a:off x="5119380" y="3760739"/>
                <a:ext cx="31499" cy="26993"/>
                <a:chOff x="5119380" y="3760739"/>
                <a:chExt cx="31499" cy="26993"/>
              </a:xfrm>
            </p:grpSpPr>
            <p:sp>
              <p:nvSpPr>
                <p:cNvPr id="5900" name="Google Shape;5900;p8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82"/>
              <p:cNvGrpSpPr/>
              <p:nvPr/>
            </p:nvGrpSpPr>
            <p:grpSpPr>
              <a:xfrm>
                <a:off x="5119380" y="3788235"/>
                <a:ext cx="31499" cy="26993"/>
                <a:chOff x="5119380" y="3788235"/>
                <a:chExt cx="31499" cy="26993"/>
              </a:xfrm>
            </p:grpSpPr>
            <p:sp>
              <p:nvSpPr>
                <p:cNvPr id="5903" name="Google Shape;5903;p8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82"/>
              <p:cNvGrpSpPr/>
              <p:nvPr/>
            </p:nvGrpSpPr>
            <p:grpSpPr>
              <a:xfrm>
                <a:off x="5158005" y="3875284"/>
                <a:ext cx="31405" cy="27001"/>
                <a:chOff x="5158005" y="3875284"/>
                <a:chExt cx="31405" cy="27001"/>
              </a:xfrm>
            </p:grpSpPr>
            <p:sp>
              <p:nvSpPr>
                <p:cNvPr id="5906" name="Google Shape;5906;p8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82"/>
              <p:cNvGrpSpPr/>
              <p:nvPr/>
            </p:nvGrpSpPr>
            <p:grpSpPr>
              <a:xfrm>
                <a:off x="5233163" y="3764545"/>
                <a:ext cx="31499" cy="26898"/>
                <a:chOff x="5233163" y="3764545"/>
                <a:chExt cx="31499" cy="26898"/>
              </a:xfrm>
            </p:grpSpPr>
            <p:sp>
              <p:nvSpPr>
                <p:cNvPr id="5909" name="Google Shape;5909;p8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82"/>
              <p:cNvGrpSpPr/>
              <p:nvPr/>
            </p:nvGrpSpPr>
            <p:grpSpPr>
              <a:xfrm>
                <a:off x="5276168" y="3805545"/>
                <a:ext cx="31499" cy="26906"/>
                <a:chOff x="5276168" y="3805545"/>
                <a:chExt cx="31499" cy="26906"/>
              </a:xfrm>
            </p:grpSpPr>
            <p:sp>
              <p:nvSpPr>
                <p:cNvPr id="5912" name="Google Shape;5912;p8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82"/>
              <p:cNvGrpSpPr/>
              <p:nvPr/>
            </p:nvGrpSpPr>
            <p:grpSpPr>
              <a:xfrm>
                <a:off x="5294053" y="3851933"/>
                <a:ext cx="31405" cy="26945"/>
                <a:chOff x="5294053" y="3851933"/>
                <a:chExt cx="31405" cy="26945"/>
              </a:xfrm>
            </p:grpSpPr>
            <p:sp>
              <p:nvSpPr>
                <p:cNvPr id="5915" name="Google Shape;5915;p8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82"/>
              <p:cNvGrpSpPr/>
              <p:nvPr/>
            </p:nvGrpSpPr>
            <p:grpSpPr>
              <a:xfrm>
                <a:off x="5341723" y="3851902"/>
                <a:ext cx="31405" cy="26977"/>
                <a:chOff x="5341723" y="3851902"/>
                <a:chExt cx="31405" cy="26977"/>
              </a:xfrm>
            </p:grpSpPr>
            <p:sp>
              <p:nvSpPr>
                <p:cNvPr id="5918" name="Google Shape;5918;p8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82"/>
              <p:cNvGrpSpPr/>
              <p:nvPr/>
            </p:nvGrpSpPr>
            <p:grpSpPr>
              <a:xfrm>
                <a:off x="5054871" y="3507855"/>
                <a:ext cx="31405" cy="26993"/>
                <a:chOff x="5054871" y="3507855"/>
                <a:chExt cx="31405" cy="26993"/>
              </a:xfrm>
            </p:grpSpPr>
            <p:sp>
              <p:nvSpPr>
                <p:cNvPr id="5921" name="Google Shape;5921;p8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82"/>
              <p:cNvGrpSpPr/>
              <p:nvPr/>
            </p:nvGrpSpPr>
            <p:grpSpPr>
              <a:xfrm>
                <a:off x="4876579" y="3675325"/>
                <a:ext cx="31405" cy="26969"/>
                <a:chOff x="4876579" y="3675325"/>
                <a:chExt cx="31405" cy="26969"/>
              </a:xfrm>
            </p:grpSpPr>
            <p:sp>
              <p:nvSpPr>
                <p:cNvPr id="5924" name="Google Shape;5924;p8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2"/>
              <p:cNvGrpSpPr/>
              <p:nvPr/>
            </p:nvGrpSpPr>
            <p:grpSpPr>
              <a:xfrm>
                <a:off x="4842233" y="3688333"/>
                <a:ext cx="31405" cy="26993"/>
                <a:chOff x="4842233" y="3688333"/>
                <a:chExt cx="31405" cy="26993"/>
              </a:xfrm>
            </p:grpSpPr>
            <p:sp>
              <p:nvSpPr>
                <p:cNvPr id="5927" name="Google Shape;5927;p8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2"/>
              <p:cNvGrpSpPr/>
              <p:nvPr/>
            </p:nvGrpSpPr>
            <p:grpSpPr>
              <a:xfrm>
                <a:off x="5187876" y="3608032"/>
                <a:ext cx="31405" cy="27001"/>
                <a:chOff x="5187876" y="3608032"/>
                <a:chExt cx="31405" cy="27001"/>
              </a:xfrm>
            </p:grpSpPr>
            <p:sp>
              <p:nvSpPr>
                <p:cNvPr id="5930" name="Google Shape;5930;p8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2" name="Google Shape;5932;p8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4" name="Google Shape;5934;p82"/>
              <p:cNvGrpSpPr/>
              <p:nvPr/>
            </p:nvGrpSpPr>
            <p:grpSpPr>
              <a:xfrm>
                <a:off x="5269224" y="3304167"/>
                <a:ext cx="40253" cy="34402"/>
                <a:chOff x="5269224" y="3304167"/>
                <a:chExt cx="40253" cy="34402"/>
              </a:xfrm>
            </p:grpSpPr>
            <p:sp>
              <p:nvSpPr>
                <p:cNvPr id="5935" name="Google Shape;5935;p8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82"/>
              <p:cNvGrpSpPr/>
              <p:nvPr/>
            </p:nvGrpSpPr>
            <p:grpSpPr>
              <a:xfrm>
                <a:off x="5327354" y="3476615"/>
                <a:ext cx="49864" cy="42723"/>
                <a:chOff x="5327354" y="3476615"/>
                <a:chExt cx="49864" cy="42723"/>
              </a:xfrm>
            </p:grpSpPr>
            <p:sp>
              <p:nvSpPr>
                <p:cNvPr id="5938" name="Google Shape;5938;p8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0" name="Google Shape;5940;p8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2" name="Google Shape;5942;p82"/>
              <p:cNvGrpSpPr/>
              <p:nvPr/>
            </p:nvGrpSpPr>
            <p:grpSpPr>
              <a:xfrm>
                <a:off x="5341723" y="3775957"/>
                <a:ext cx="31405" cy="26898"/>
                <a:chOff x="5341723" y="3775957"/>
                <a:chExt cx="31405" cy="26898"/>
              </a:xfrm>
            </p:grpSpPr>
            <p:sp>
              <p:nvSpPr>
                <p:cNvPr id="5943" name="Google Shape;5943;p8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82"/>
              <p:cNvGrpSpPr/>
              <p:nvPr/>
            </p:nvGrpSpPr>
            <p:grpSpPr>
              <a:xfrm>
                <a:off x="5439053" y="3699274"/>
                <a:ext cx="31405" cy="26898"/>
                <a:chOff x="5439053" y="3699274"/>
                <a:chExt cx="31405" cy="26898"/>
              </a:xfrm>
            </p:grpSpPr>
            <p:sp>
              <p:nvSpPr>
                <p:cNvPr id="5946" name="Google Shape;5946;p8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82"/>
              <p:cNvGrpSpPr/>
              <p:nvPr/>
            </p:nvGrpSpPr>
            <p:grpSpPr>
              <a:xfrm>
                <a:off x="5412414" y="3622307"/>
                <a:ext cx="31499" cy="26993"/>
                <a:chOff x="5412414" y="3622307"/>
                <a:chExt cx="31499" cy="26993"/>
              </a:xfrm>
            </p:grpSpPr>
            <p:sp>
              <p:nvSpPr>
                <p:cNvPr id="5949" name="Google Shape;5949;p8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82"/>
              <p:cNvGrpSpPr/>
              <p:nvPr/>
            </p:nvGrpSpPr>
            <p:grpSpPr>
              <a:xfrm>
                <a:off x="5476254" y="3473949"/>
                <a:ext cx="26835" cy="26930"/>
                <a:chOff x="5476254" y="3473949"/>
                <a:chExt cx="26835" cy="26930"/>
              </a:xfrm>
            </p:grpSpPr>
            <p:sp>
              <p:nvSpPr>
                <p:cNvPr id="5952" name="Google Shape;5952;p8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82"/>
              <p:cNvGrpSpPr/>
              <p:nvPr/>
            </p:nvGrpSpPr>
            <p:grpSpPr>
              <a:xfrm>
                <a:off x="5564547" y="3481594"/>
                <a:ext cx="31397" cy="26898"/>
                <a:chOff x="5564547" y="3481594"/>
                <a:chExt cx="31397" cy="26898"/>
              </a:xfrm>
            </p:grpSpPr>
            <p:sp>
              <p:nvSpPr>
                <p:cNvPr id="5955" name="Google Shape;5955;p8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82"/>
              <p:cNvGrpSpPr/>
              <p:nvPr/>
            </p:nvGrpSpPr>
            <p:grpSpPr>
              <a:xfrm>
                <a:off x="5534101" y="3470174"/>
                <a:ext cx="31397" cy="26906"/>
                <a:chOff x="5534101" y="3470174"/>
                <a:chExt cx="31397" cy="26906"/>
              </a:xfrm>
            </p:grpSpPr>
            <p:sp>
              <p:nvSpPr>
                <p:cNvPr id="5958" name="Google Shape;5958;p8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82"/>
              <p:cNvGrpSpPr/>
              <p:nvPr/>
            </p:nvGrpSpPr>
            <p:grpSpPr>
              <a:xfrm>
                <a:off x="5610879" y="3314486"/>
                <a:ext cx="31499" cy="26938"/>
                <a:chOff x="5610879" y="3314486"/>
                <a:chExt cx="31499" cy="26938"/>
              </a:xfrm>
            </p:grpSpPr>
            <p:sp>
              <p:nvSpPr>
                <p:cNvPr id="5961" name="Google Shape;5961;p8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82"/>
              <p:cNvGrpSpPr/>
              <p:nvPr/>
            </p:nvGrpSpPr>
            <p:grpSpPr>
              <a:xfrm>
                <a:off x="4834525" y="3501382"/>
                <a:ext cx="31499" cy="26898"/>
                <a:chOff x="4834525" y="3501382"/>
                <a:chExt cx="31499" cy="26898"/>
              </a:xfrm>
            </p:grpSpPr>
            <p:sp>
              <p:nvSpPr>
                <p:cNvPr id="5964" name="Google Shape;5964;p8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2"/>
              <p:cNvGrpSpPr/>
              <p:nvPr/>
            </p:nvGrpSpPr>
            <p:grpSpPr>
              <a:xfrm>
                <a:off x="4898460" y="3580158"/>
                <a:ext cx="31405" cy="26898"/>
                <a:chOff x="4898460" y="3580158"/>
                <a:chExt cx="31405" cy="26898"/>
              </a:xfrm>
            </p:grpSpPr>
            <p:sp>
              <p:nvSpPr>
                <p:cNvPr id="5967" name="Google Shape;5967;p8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2"/>
              <p:cNvGrpSpPr/>
              <p:nvPr/>
            </p:nvGrpSpPr>
            <p:grpSpPr>
              <a:xfrm>
                <a:off x="4882667" y="3608032"/>
                <a:ext cx="31499" cy="27001"/>
                <a:chOff x="4882667" y="3608032"/>
                <a:chExt cx="31499" cy="27001"/>
              </a:xfrm>
            </p:grpSpPr>
            <p:sp>
              <p:nvSpPr>
                <p:cNvPr id="5970" name="Google Shape;5970;p8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2"/>
              <p:cNvGrpSpPr/>
              <p:nvPr/>
            </p:nvGrpSpPr>
            <p:grpSpPr>
              <a:xfrm>
                <a:off x="4843373" y="3631407"/>
                <a:ext cx="16273" cy="16186"/>
                <a:chOff x="4843373" y="3631407"/>
                <a:chExt cx="16273" cy="16186"/>
              </a:xfrm>
            </p:grpSpPr>
            <p:sp>
              <p:nvSpPr>
                <p:cNvPr id="5973" name="Google Shape;5973;p8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82"/>
              <p:cNvGrpSpPr/>
              <p:nvPr/>
            </p:nvGrpSpPr>
            <p:grpSpPr>
              <a:xfrm>
                <a:off x="4727773" y="3591578"/>
                <a:ext cx="31499" cy="26898"/>
                <a:chOff x="4727773" y="3591578"/>
                <a:chExt cx="31499" cy="26898"/>
              </a:xfrm>
            </p:grpSpPr>
            <p:sp>
              <p:nvSpPr>
                <p:cNvPr id="5976" name="Google Shape;5976;p8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8" name="Google Shape;5978;p8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0" name="Google Shape;5980;p82"/>
              <p:cNvGrpSpPr/>
              <p:nvPr/>
            </p:nvGrpSpPr>
            <p:grpSpPr>
              <a:xfrm>
                <a:off x="4609421" y="3577398"/>
                <a:ext cx="31499" cy="27001"/>
                <a:chOff x="4609421" y="3577398"/>
                <a:chExt cx="31499" cy="27001"/>
              </a:xfrm>
            </p:grpSpPr>
            <p:sp>
              <p:nvSpPr>
                <p:cNvPr id="5981" name="Google Shape;5981;p8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82"/>
              <p:cNvGrpSpPr/>
              <p:nvPr/>
            </p:nvGrpSpPr>
            <p:grpSpPr>
              <a:xfrm>
                <a:off x="4649289" y="3577398"/>
                <a:ext cx="31499" cy="27001"/>
                <a:chOff x="4649289" y="3577398"/>
                <a:chExt cx="31499" cy="27001"/>
              </a:xfrm>
            </p:grpSpPr>
            <p:sp>
              <p:nvSpPr>
                <p:cNvPr id="5984" name="Google Shape;5984;p8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82"/>
              <p:cNvGrpSpPr/>
              <p:nvPr/>
            </p:nvGrpSpPr>
            <p:grpSpPr>
              <a:xfrm>
                <a:off x="4605614" y="3639523"/>
                <a:ext cx="31499" cy="26906"/>
                <a:chOff x="4605614" y="3639523"/>
                <a:chExt cx="31499" cy="26906"/>
              </a:xfrm>
            </p:grpSpPr>
            <p:sp>
              <p:nvSpPr>
                <p:cNvPr id="5987" name="Google Shape;5987;p8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82"/>
              <p:cNvGrpSpPr/>
              <p:nvPr/>
            </p:nvGrpSpPr>
            <p:grpSpPr>
              <a:xfrm>
                <a:off x="4785149" y="3618846"/>
                <a:ext cx="26930" cy="26843"/>
                <a:chOff x="4785149" y="3618846"/>
                <a:chExt cx="26930" cy="26843"/>
              </a:xfrm>
            </p:grpSpPr>
            <p:sp>
              <p:nvSpPr>
                <p:cNvPr id="5990" name="Google Shape;5990;p8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82"/>
              <p:cNvGrpSpPr/>
              <p:nvPr/>
            </p:nvGrpSpPr>
            <p:grpSpPr>
              <a:xfrm>
                <a:off x="4810167" y="3601567"/>
                <a:ext cx="31405" cy="26898"/>
                <a:chOff x="4810167" y="3601567"/>
                <a:chExt cx="31405" cy="26898"/>
              </a:xfrm>
            </p:grpSpPr>
            <p:sp>
              <p:nvSpPr>
                <p:cNvPr id="5993" name="Google Shape;5993;p8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82"/>
              <p:cNvGrpSpPr/>
              <p:nvPr/>
            </p:nvGrpSpPr>
            <p:grpSpPr>
              <a:xfrm>
                <a:off x="4831002" y="3373230"/>
                <a:ext cx="31405" cy="26898"/>
                <a:chOff x="4831002" y="3373230"/>
                <a:chExt cx="31405" cy="26898"/>
              </a:xfrm>
            </p:grpSpPr>
            <p:sp>
              <p:nvSpPr>
                <p:cNvPr id="5996" name="Google Shape;5996;p8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82"/>
              <p:cNvGrpSpPr/>
              <p:nvPr/>
            </p:nvGrpSpPr>
            <p:grpSpPr>
              <a:xfrm>
                <a:off x="4719311" y="3355054"/>
                <a:ext cx="31499" cy="27001"/>
                <a:chOff x="4719311" y="3355054"/>
                <a:chExt cx="31499" cy="27001"/>
              </a:xfrm>
            </p:grpSpPr>
            <p:sp>
              <p:nvSpPr>
                <p:cNvPr id="5999" name="Google Shape;5999;p8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2"/>
              <p:cNvGrpSpPr/>
              <p:nvPr/>
            </p:nvGrpSpPr>
            <p:grpSpPr>
              <a:xfrm>
                <a:off x="4798755" y="3450260"/>
                <a:ext cx="26930" cy="26930"/>
                <a:chOff x="4798755" y="3450260"/>
                <a:chExt cx="26930" cy="26930"/>
              </a:xfrm>
            </p:grpSpPr>
            <p:sp>
              <p:nvSpPr>
                <p:cNvPr id="6002" name="Google Shape;6002;p8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82"/>
              <p:cNvGrpSpPr/>
              <p:nvPr/>
            </p:nvGrpSpPr>
            <p:grpSpPr>
              <a:xfrm>
                <a:off x="4645576" y="3467555"/>
                <a:ext cx="31405" cy="26953"/>
                <a:chOff x="4645576" y="3467555"/>
                <a:chExt cx="31405" cy="26953"/>
              </a:xfrm>
            </p:grpSpPr>
            <p:sp>
              <p:nvSpPr>
                <p:cNvPr id="6005" name="Google Shape;6005;p8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82"/>
              <p:cNvGrpSpPr/>
              <p:nvPr/>
            </p:nvGrpSpPr>
            <p:grpSpPr>
              <a:xfrm>
                <a:off x="4687631" y="3583965"/>
                <a:ext cx="31499" cy="26898"/>
                <a:chOff x="4687631" y="3583965"/>
                <a:chExt cx="31499" cy="26898"/>
              </a:xfrm>
            </p:grpSpPr>
            <p:sp>
              <p:nvSpPr>
                <p:cNvPr id="6008" name="Google Shape;6008;p8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82"/>
              <p:cNvGrpSpPr/>
              <p:nvPr/>
            </p:nvGrpSpPr>
            <p:grpSpPr>
              <a:xfrm>
                <a:off x="4719311" y="3471314"/>
                <a:ext cx="31499" cy="27001"/>
                <a:chOff x="4719311" y="3471314"/>
                <a:chExt cx="31499" cy="27001"/>
              </a:xfrm>
            </p:grpSpPr>
            <p:sp>
              <p:nvSpPr>
                <p:cNvPr id="6011" name="Google Shape;6011;p8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82"/>
              <p:cNvGrpSpPr/>
              <p:nvPr/>
            </p:nvGrpSpPr>
            <p:grpSpPr>
              <a:xfrm>
                <a:off x="4719311" y="3434404"/>
                <a:ext cx="31499" cy="26898"/>
                <a:chOff x="4719311" y="3434404"/>
                <a:chExt cx="31499" cy="26898"/>
              </a:xfrm>
            </p:grpSpPr>
            <p:sp>
              <p:nvSpPr>
                <p:cNvPr id="6014" name="Google Shape;6014;p8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82"/>
              <p:cNvGrpSpPr/>
              <p:nvPr/>
            </p:nvGrpSpPr>
            <p:grpSpPr>
              <a:xfrm>
                <a:off x="4768876" y="3401772"/>
                <a:ext cx="31499" cy="26898"/>
                <a:chOff x="4768876" y="3401772"/>
                <a:chExt cx="31499" cy="26898"/>
              </a:xfrm>
            </p:grpSpPr>
            <p:sp>
              <p:nvSpPr>
                <p:cNvPr id="6017" name="Google Shape;6017;p8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82"/>
              <p:cNvGrpSpPr/>
              <p:nvPr/>
            </p:nvGrpSpPr>
            <p:grpSpPr>
              <a:xfrm>
                <a:off x="4762214" y="3471377"/>
                <a:ext cx="26938" cy="26938"/>
                <a:chOff x="4762214" y="3471377"/>
                <a:chExt cx="26938" cy="26938"/>
              </a:xfrm>
            </p:grpSpPr>
            <p:sp>
              <p:nvSpPr>
                <p:cNvPr id="6020" name="Google Shape;6020;p8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82"/>
              <p:cNvGrpSpPr/>
              <p:nvPr/>
            </p:nvGrpSpPr>
            <p:grpSpPr>
              <a:xfrm>
                <a:off x="4790473" y="3344782"/>
                <a:ext cx="31405" cy="26898"/>
                <a:chOff x="4790473" y="3344782"/>
                <a:chExt cx="31405" cy="26898"/>
              </a:xfrm>
            </p:grpSpPr>
            <p:sp>
              <p:nvSpPr>
                <p:cNvPr id="6023" name="Google Shape;6023;p8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82"/>
              <p:cNvGrpSpPr/>
              <p:nvPr/>
            </p:nvGrpSpPr>
            <p:grpSpPr>
              <a:xfrm>
                <a:off x="4823774" y="3950733"/>
                <a:ext cx="37398" cy="32034"/>
                <a:chOff x="4823774" y="3950733"/>
                <a:chExt cx="37398" cy="32034"/>
              </a:xfrm>
            </p:grpSpPr>
            <p:sp>
              <p:nvSpPr>
                <p:cNvPr id="6026" name="Google Shape;6026;p8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82"/>
              <p:cNvGrpSpPr/>
              <p:nvPr/>
            </p:nvGrpSpPr>
            <p:grpSpPr>
              <a:xfrm>
                <a:off x="4823396" y="4110566"/>
                <a:ext cx="31405" cy="26906"/>
                <a:chOff x="4823396" y="4110566"/>
                <a:chExt cx="31405" cy="26906"/>
              </a:xfrm>
            </p:grpSpPr>
            <p:sp>
              <p:nvSpPr>
                <p:cNvPr id="6029" name="Google Shape;6029;p8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82"/>
              <p:cNvGrpSpPr/>
              <p:nvPr/>
            </p:nvGrpSpPr>
            <p:grpSpPr>
              <a:xfrm>
                <a:off x="4838332" y="3821150"/>
                <a:ext cx="31499" cy="26898"/>
                <a:chOff x="4838332" y="3821150"/>
                <a:chExt cx="31499" cy="26898"/>
              </a:xfrm>
            </p:grpSpPr>
            <p:sp>
              <p:nvSpPr>
                <p:cNvPr id="6032" name="Google Shape;6032;p8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82"/>
              <p:cNvGrpSpPr/>
              <p:nvPr/>
            </p:nvGrpSpPr>
            <p:grpSpPr>
              <a:xfrm>
                <a:off x="4661275" y="3815007"/>
                <a:ext cx="36824" cy="31523"/>
                <a:chOff x="4661275" y="3815007"/>
                <a:chExt cx="36824" cy="31523"/>
              </a:xfrm>
            </p:grpSpPr>
            <p:sp>
              <p:nvSpPr>
                <p:cNvPr id="6035" name="Google Shape;6035;p8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82"/>
              <p:cNvGrpSpPr/>
              <p:nvPr/>
            </p:nvGrpSpPr>
            <p:grpSpPr>
              <a:xfrm>
                <a:off x="4558998" y="3851037"/>
                <a:ext cx="33591" cy="28699"/>
                <a:chOff x="4558998" y="3851037"/>
                <a:chExt cx="33591" cy="28699"/>
              </a:xfrm>
            </p:grpSpPr>
            <p:sp>
              <p:nvSpPr>
                <p:cNvPr id="6038" name="Google Shape;6038;p8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82"/>
              <p:cNvGrpSpPr/>
              <p:nvPr/>
            </p:nvGrpSpPr>
            <p:grpSpPr>
              <a:xfrm>
                <a:off x="4696762" y="3638587"/>
                <a:ext cx="33591" cy="28794"/>
                <a:chOff x="4696762" y="3638587"/>
                <a:chExt cx="33591" cy="28794"/>
              </a:xfrm>
            </p:grpSpPr>
            <p:sp>
              <p:nvSpPr>
                <p:cNvPr id="6041" name="Google Shape;6041;p8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82"/>
              <p:cNvGrpSpPr/>
              <p:nvPr/>
            </p:nvGrpSpPr>
            <p:grpSpPr>
              <a:xfrm>
                <a:off x="4929479" y="3939140"/>
                <a:ext cx="33497" cy="28692"/>
                <a:chOff x="4929479" y="3939140"/>
                <a:chExt cx="33497" cy="28692"/>
              </a:xfrm>
            </p:grpSpPr>
            <p:sp>
              <p:nvSpPr>
                <p:cNvPr id="6044" name="Google Shape;6044;p8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82"/>
              <p:cNvGrpSpPr/>
              <p:nvPr/>
            </p:nvGrpSpPr>
            <p:grpSpPr>
              <a:xfrm>
                <a:off x="4907119" y="3986039"/>
                <a:ext cx="33497" cy="28699"/>
                <a:chOff x="4907119" y="3986039"/>
                <a:chExt cx="33497" cy="28699"/>
              </a:xfrm>
            </p:grpSpPr>
            <p:sp>
              <p:nvSpPr>
                <p:cNvPr id="6047" name="Google Shape;6047;p8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82"/>
              <p:cNvGrpSpPr/>
              <p:nvPr/>
            </p:nvGrpSpPr>
            <p:grpSpPr>
              <a:xfrm>
                <a:off x="4911783" y="4048102"/>
                <a:ext cx="33591" cy="28762"/>
                <a:chOff x="4911783" y="4048102"/>
                <a:chExt cx="33591" cy="28762"/>
              </a:xfrm>
            </p:grpSpPr>
            <p:sp>
              <p:nvSpPr>
                <p:cNvPr id="6050" name="Google Shape;6050;p8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2" name="Google Shape;6052;p8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4" name="Google Shape;6054;p82"/>
              <p:cNvGrpSpPr/>
              <p:nvPr/>
            </p:nvGrpSpPr>
            <p:grpSpPr>
              <a:xfrm>
                <a:off x="4762623" y="3837847"/>
                <a:ext cx="42416" cy="36273"/>
                <a:chOff x="4762623" y="3837847"/>
                <a:chExt cx="42416" cy="36273"/>
              </a:xfrm>
            </p:grpSpPr>
            <p:sp>
              <p:nvSpPr>
                <p:cNvPr id="6055" name="Google Shape;6055;p8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82"/>
              <p:cNvGrpSpPr/>
              <p:nvPr/>
            </p:nvGrpSpPr>
            <p:grpSpPr>
              <a:xfrm>
                <a:off x="4746044" y="4104966"/>
                <a:ext cx="33497" cy="28699"/>
                <a:chOff x="4746044" y="4104966"/>
                <a:chExt cx="33497" cy="28699"/>
              </a:xfrm>
            </p:grpSpPr>
            <p:sp>
              <p:nvSpPr>
                <p:cNvPr id="6058" name="Google Shape;6058;p8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82"/>
              <p:cNvGrpSpPr/>
              <p:nvPr/>
            </p:nvGrpSpPr>
            <p:grpSpPr>
              <a:xfrm>
                <a:off x="4859646" y="4162554"/>
                <a:ext cx="33591" cy="28762"/>
                <a:chOff x="4859646" y="4162554"/>
                <a:chExt cx="33591" cy="28762"/>
              </a:xfrm>
            </p:grpSpPr>
            <p:sp>
              <p:nvSpPr>
                <p:cNvPr id="6061" name="Google Shape;6061;p8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3" name="Google Shape;6063;p82"/>
            <p:cNvGrpSpPr/>
            <p:nvPr/>
          </p:nvGrpSpPr>
          <p:grpSpPr>
            <a:xfrm>
              <a:off x="3597785" y="3274438"/>
              <a:ext cx="855610" cy="1122100"/>
              <a:chOff x="3597785" y="3274438"/>
              <a:chExt cx="855610" cy="1122100"/>
            </a:xfrm>
          </p:grpSpPr>
          <p:grpSp>
            <p:nvGrpSpPr>
              <p:cNvPr id="6064" name="Google Shape;6064;p82"/>
              <p:cNvGrpSpPr/>
              <p:nvPr/>
            </p:nvGrpSpPr>
            <p:grpSpPr>
              <a:xfrm>
                <a:off x="3617857" y="3284717"/>
                <a:ext cx="826785" cy="1099165"/>
                <a:chOff x="3617857" y="3284717"/>
                <a:chExt cx="826785" cy="1099165"/>
              </a:xfrm>
            </p:grpSpPr>
            <p:sp>
              <p:nvSpPr>
                <p:cNvPr id="6065" name="Google Shape;6065;p8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82"/>
              <p:cNvGrpSpPr/>
              <p:nvPr/>
            </p:nvGrpSpPr>
            <p:grpSpPr>
              <a:xfrm>
                <a:off x="4180904" y="4251758"/>
                <a:ext cx="37783" cy="32420"/>
                <a:chOff x="4180904" y="4251758"/>
                <a:chExt cx="37783" cy="32420"/>
              </a:xfrm>
            </p:grpSpPr>
            <p:sp>
              <p:nvSpPr>
                <p:cNvPr id="6122" name="Google Shape;6122;p8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82"/>
              <p:cNvGrpSpPr/>
              <p:nvPr/>
            </p:nvGrpSpPr>
            <p:grpSpPr>
              <a:xfrm>
                <a:off x="4201644" y="4081324"/>
                <a:ext cx="37783" cy="32364"/>
                <a:chOff x="4201644" y="4081324"/>
                <a:chExt cx="37783" cy="32364"/>
              </a:xfrm>
            </p:grpSpPr>
            <p:sp>
              <p:nvSpPr>
                <p:cNvPr id="6125" name="Google Shape;6125;p8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82"/>
              <p:cNvGrpSpPr/>
              <p:nvPr/>
            </p:nvGrpSpPr>
            <p:grpSpPr>
              <a:xfrm>
                <a:off x="4284416" y="3887428"/>
                <a:ext cx="37783" cy="32451"/>
                <a:chOff x="4284416" y="3887428"/>
                <a:chExt cx="37783" cy="32451"/>
              </a:xfrm>
            </p:grpSpPr>
            <p:sp>
              <p:nvSpPr>
                <p:cNvPr id="6128" name="Google Shape;6128;p8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82"/>
              <p:cNvGrpSpPr/>
              <p:nvPr/>
            </p:nvGrpSpPr>
            <p:grpSpPr>
              <a:xfrm>
                <a:off x="4223721" y="3860404"/>
                <a:ext cx="37870" cy="32364"/>
                <a:chOff x="4223721" y="3860404"/>
                <a:chExt cx="37870" cy="32364"/>
              </a:xfrm>
            </p:grpSpPr>
            <p:sp>
              <p:nvSpPr>
                <p:cNvPr id="6131" name="Google Shape;6131;p8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82"/>
              <p:cNvGrpSpPr/>
              <p:nvPr/>
            </p:nvGrpSpPr>
            <p:grpSpPr>
              <a:xfrm>
                <a:off x="4104889" y="3699242"/>
                <a:ext cx="37776" cy="32357"/>
                <a:chOff x="4104889" y="3699242"/>
                <a:chExt cx="37776" cy="32357"/>
              </a:xfrm>
            </p:grpSpPr>
            <p:sp>
              <p:nvSpPr>
                <p:cNvPr id="6134" name="Google Shape;6134;p8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82"/>
              <p:cNvGrpSpPr/>
              <p:nvPr/>
            </p:nvGrpSpPr>
            <p:grpSpPr>
              <a:xfrm>
                <a:off x="4143608" y="3475121"/>
                <a:ext cx="37878" cy="32420"/>
                <a:chOff x="4143608" y="3475121"/>
                <a:chExt cx="37878" cy="32420"/>
              </a:xfrm>
            </p:grpSpPr>
            <p:sp>
              <p:nvSpPr>
                <p:cNvPr id="6137" name="Google Shape;6137;p8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2"/>
              <p:cNvGrpSpPr/>
              <p:nvPr/>
            </p:nvGrpSpPr>
            <p:grpSpPr>
              <a:xfrm>
                <a:off x="4217248" y="3570893"/>
                <a:ext cx="37776" cy="32364"/>
                <a:chOff x="4217248" y="3570893"/>
                <a:chExt cx="37776" cy="32364"/>
              </a:xfrm>
            </p:grpSpPr>
            <p:sp>
              <p:nvSpPr>
                <p:cNvPr id="6140" name="Google Shape;6140;p8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82"/>
              <p:cNvGrpSpPr/>
              <p:nvPr/>
            </p:nvGrpSpPr>
            <p:grpSpPr>
              <a:xfrm>
                <a:off x="4255307" y="3431612"/>
                <a:ext cx="37776" cy="32451"/>
                <a:chOff x="4255307" y="3431612"/>
                <a:chExt cx="37776" cy="32451"/>
              </a:xfrm>
            </p:grpSpPr>
            <p:sp>
              <p:nvSpPr>
                <p:cNvPr id="6143" name="Google Shape;6143;p8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2"/>
              <p:cNvGrpSpPr/>
              <p:nvPr/>
            </p:nvGrpSpPr>
            <p:grpSpPr>
              <a:xfrm>
                <a:off x="3853052" y="3577398"/>
                <a:ext cx="37776" cy="32420"/>
                <a:chOff x="3853052" y="3577398"/>
                <a:chExt cx="37776" cy="32420"/>
              </a:xfrm>
            </p:grpSpPr>
            <p:sp>
              <p:nvSpPr>
                <p:cNvPr id="6146" name="Google Shape;6146;p8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82"/>
              <p:cNvGrpSpPr/>
              <p:nvPr/>
            </p:nvGrpSpPr>
            <p:grpSpPr>
              <a:xfrm>
                <a:off x="4039908" y="3412107"/>
                <a:ext cx="37776" cy="32357"/>
                <a:chOff x="4039908" y="3412107"/>
                <a:chExt cx="37776" cy="32357"/>
              </a:xfrm>
            </p:grpSpPr>
            <p:sp>
              <p:nvSpPr>
                <p:cNvPr id="6149" name="Google Shape;6149;p8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82"/>
              <p:cNvGrpSpPr/>
              <p:nvPr/>
            </p:nvGrpSpPr>
            <p:grpSpPr>
              <a:xfrm>
                <a:off x="4017360" y="3342061"/>
                <a:ext cx="37870" cy="32380"/>
                <a:chOff x="4017360" y="3342061"/>
                <a:chExt cx="37870" cy="32380"/>
              </a:xfrm>
            </p:grpSpPr>
            <p:sp>
              <p:nvSpPr>
                <p:cNvPr id="6152" name="Google Shape;6152;p8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4" name="Google Shape;6154;p8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82"/>
              <p:cNvGrpSpPr/>
              <p:nvPr/>
            </p:nvGrpSpPr>
            <p:grpSpPr>
              <a:xfrm>
                <a:off x="3750870" y="3418650"/>
                <a:ext cx="37776" cy="32380"/>
                <a:chOff x="3750870" y="3418650"/>
                <a:chExt cx="37776" cy="32380"/>
              </a:xfrm>
            </p:grpSpPr>
            <p:sp>
              <p:nvSpPr>
                <p:cNvPr id="6157" name="Google Shape;6157;p8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82"/>
              <p:cNvGrpSpPr/>
              <p:nvPr/>
            </p:nvGrpSpPr>
            <p:grpSpPr>
              <a:xfrm>
                <a:off x="3632509" y="3274438"/>
                <a:ext cx="37783" cy="32357"/>
                <a:chOff x="3632509" y="3274438"/>
                <a:chExt cx="37783" cy="32357"/>
              </a:xfrm>
            </p:grpSpPr>
            <p:sp>
              <p:nvSpPr>
                <p:cNvPr id="6160" name="Google Shape;6160;p8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2"/>
              <p:cNvGrpSpPr/>
              <p:nvPr/>
            </p:nvGrpSpPr>
            <p:grpSpPr>
              <a:xfrm>
                <a:off x="3906424" y="3297561"/>
                <a:ext cx="37776" cy="32451"/>
                <a:chOff x="3906424" y="3297561"/>
                <a:chExt cx="37776" cy="32451"/>
              </a:xfrm>
            </p:grpSpPr>
            <p:sp>
              <p:nvSpPr>
                <p:cNvPr id="6163" name="Google Shape;6163;p8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2"/>
              <p:cNvGrpSpPr/>
              <p:nvPr/>
            </p:nvGrpSpPr>
            <p:grpSpPr>
              <a:xfrm>
                <a:off x="3866084" y="3412107"/>
                <a:ext cx="37776" cy="32357"/>
                <a:chOff x="3866084" y="3412107"/>
                <a:chExt cx="37776" cy="32357"/>
              </a:xfrm>
            </p:grpSpPr>
            <p:sp>
              <p:nvSpPr>
                <p:cNvPr id="6166" name="Google Shape;6166;p8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2"/>
              <p:cNvGrpSpPr/>
              <p:nvPr/>
            </p:nvGrpSpPr>
            <p:grpSpPr>
              <a:xfrm>
                <a:off x="4023919" y="3766409"/>
                <a:ext cx="37783" cy="32357"/>
                <a:chOff x="4023919" y="3766409"/>
                <a:chExt cx="37783" cy="32357"/>
              </a:xfrm>
            </p:grpSpPr>
            <p:sp>
              <p:nvSpPr>
                <p:cNvPr id="6169" name="Google Shape;6169;p8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82"/>
              <p:cNvGrpSpPr/>
              <p:nvPr/>
            </p:nvGrpSpPr>
            <p:grpSpPr>
              <a:xfrm>
                <a:off x="3973882" y="3779449"/>
                <a:ext cx="37776" cy="32357"/>
                <a:chOff x="3973882" y="3779449"/>
                <a:chExt cx="37776" cy="32357"/>
              </a:xfrm>
            </p:grpSpPr>
            <p:sp>
              <p:nvSpPr>
                <p:cNvPr id="6172" name="Google Shape;6172;p8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82"/>
              <p:cNvGrpSpPr/>
              <p:nvPr/>
            </p:nvGrpSpPr>
            <p:grpSpPr>
              <a:xfrm>
                <a:off x="4073398" y="3838028"/>
                <a:ext cx="37776" cy="32380"/>
                <a:chOff x="4073398" y="3838028"/>
                <a:chExt cx="37776" cy="32380"/>
              </a:xfrm>
            </p:grpSpPr>
            <p:sp>
              <p:nvSpPr>
                <p:cNvPr id="6175" name="Google Shape;6175;p8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82"/>
              <p:cNvGrpSpPr/>
              <p:nvPr/>
            </p:nvGrpSpPr>
            <p:grpSpPr>
              <a:xfrm>
                <a:off x="4342672" y="4144496"/>
                <a:ext cx="37752" cy="32364"/>
                <a:chOff x="4342672" y="4144496"/>
                <a:chExt cx="37752" cy="32364"/>
              </a:xfrm>
            </p:grpSpPr>
            <p:sp>
              <p:nvSpPr>
                <p:cNvPr id="6178" name="Google Shape;6178;p8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82"/>
              <p:cNvGrpSpPr/>
              <p:nvPr/>
            </p:nvGrpSpPr>
            <p:grpSpPr>
              <a:xfrm>
                <a:off x="4406386" y="4056872"/>
                <a:ext cx="37783" cy="32364"/>
                <a:chOff x="4406386" y="4056872"/>
                <a:chExt cx="37783" cy="32364"/>
              </a:xfrm>
            </p:grpSpPr>
            <p:sp>
              <p:nvSpPr>
                <p:cNvPr id="6181" name="Google Shape;6181;p8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82"/>
              <p:cNvGrpSpPr/>
              <p:nvPr/>
            </p:nvGrpSpPr>
            <p:grpSpPr>
              <a:xfrm>
                <a:off x="4284416" y="4245254"/>
                <a:ext cx="37783" cy="32357"/>
                <a:chOff x="4284416" y="4245254"/>
                <a:chExt cx="37783" cy="32357"/>
              </a:xfrm>
            </p:grpSpPr>
            <p:sp>
              <p:nvSpPr>
                <p:cNvPr id="6184" name="Google Shape;6184;p8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82"/>
              <p:cNvGrpSpPr/>
              <p:nvPr/>
            </p:nvGrpSpPr>
            <p:grpSpPr>
              <a:xfrm>
                <a:off x="4219057" y="4331258"/>
                <a:ext cx="37776" cy="32364"/>
                <a:chOff x="4219057" y="4331258"/>
                <a:chExt cx="37776" cy="32364"/>
              </a:xfrm>
            </p:grpSpPr>
            <p:sp>
              <p:nvSpPr>
                <p:cNvPr id="6187" name="Google Shape;6187;p8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82"/>
              <p:cNvGrpSpPr/>
              <p:nvPr/>
            </p:nvGrpSpPr>
            <p:grpSpPr>
              <a:xfrm>
                <a:off x="4204122" y="4141688"/>
                <a:ext cx="33497" cy="28699"/>
                <a:chOff x="4204122" y="4141688"/>
                <a:chExt cx="33497" cy="28699"/>
              </a:xfrm>
            </p:grpSpPr>
            <p:sp>
              <p:nvSpPr>
                <p:cNvPr id="6190" name="Google Shape;6190;p8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2"/>
              <p:cNvGrpSpPr/>
              <p:nvPr/>
            </p:nvGrpSpPr>
            <p:grpSpPr>
              <a:xfrm>
                <a:off x="4301546" y="4003869"/>
                <a:ext cx="38916" cy="33324"/>
                <a:chOff x="4301546" y="4003869"/>
                <a:chExt cx="38916" cy="33324"/>
              </a:xfrm>
            </p:grpSpPr>
            <p:sp>
              <p:nvSpPr>
                <p:cNvPr id="6193" name="Google Shape;6193;p8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82"/>
              <p:cNvGrpSpPr/>
              <p:nvPr/>
            </p:nvGrpSpPr>
            <p:grpSpPr>
              <a:xfrm>
                <a:off x="4210681" y="3924669"/>
                <a:ext cx="36549" cy="31366"/>
                <a:chOff x="4210681" y="3924669"/>
                <a:chExt cx="36549" cy="31366"/>
              </a:xfrm>
            </p:grpSpPr>
            <p:sp>
              <p:nvSpPr>
                <p:cNvPr id="6196" name="Google Shape;6196;p8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82"/>
              <p:cNvGrpSpPr/>
              <p:nvPr/>
            </p:nvGrpSpPr>
            <p:grpSpPr>
              <a:xfrm>
                <a:off x="3987771" y="3628874"/>
                <a:ext cx="31499" cy="26993"/>
                <a:chOff x="3987771" y="3628874"/>
                <a:chExt cx="31499" cy="26993"/>
              </a:xfrm>
            </p:grpSpPr>
            <p:sp>
              <p:nvSpPr>
                <p:cNvPr id="6199" name="Google Shape;6199;p8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82"/>
              <p:cNvGrpSpPr/>
              <p:nvPr/>
            </p:nvGrpSpPr>
            <p:grpSpPr>
              <a:xfrm>
                <a:off x="4087382" y="3775674"/>
                <a:ext cx="31405" cy="26898"/>
                <a:chOff x="4087382" y="3775674"/>
                <a:chExt cx="31405" cy="26898"/>
              </a:xfrm>
            </p:grpSpPr>
            <p:sp>
              <p:nvSpPr>
                <p:cNvPr id="6202" name="Google Shape;6202;p8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2"/>
              <p:cNvGrpSpPr/>
              <p:nvPr/>
            </p:nvGrpSpPr>
            <p:grpSpPr>
              <a:xfrm>
                <a:off x="4118873" y="3856637"/>
                <a:ext cx="31405" cy="26906"/>
                <a:chOff x="4118873" y="3856637"/>
                <a:chExt cx="31405" cy="26906"/>
              </a:xfrm>
            </p:grpSpPr>
            <p:sp>
              <p:nvSpPr>
                <p:cNvPr id="6205" name="Google Shape;6205;p8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2"/>
              <p:cNvGrpSpPr/>
              <p:nvPr/>
            </p:nvGrpSpPr>
            <p:grpSpPr>
              <a:xfrm>
                <a:off x="4168541" y="3639523"/>
                <a:ext cx="31499" cy="26906"/>
                <a:chOff x="4168541" y="3639523"/>
                <a:chExt cx="31499" cy="26906"/>
              </a:xfrm>
            </p:grpSpPr>
            <p:sp>
              <p:nvSpPr>
                <p:cNvPr id="6208" name="Google Shape;6208;p8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2"/>
              <p:cNvGrpSpPr/>
              <p:nvPr/>
            </p:nvGrpSpPr>
            <p:grpSpPr>
              <a:xfrm>
                <a:off x="3965789" y="3393545"/>
                <a:ext cx="31405" cy="26945"/>
                <a:chOff x="3965789" y="3393545"/>
                <a:chExt cx="31405" cy="26945"/>
              </a:xfrm>
            </p:grpSpPr>
            <p:sp>
              <p:nvSpPr>
                <p:cNvPr id="6211" name="Google Shape;6211;p8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82"/>
              <p:cNvGrpSpPr/>
              <p:nvPr/>
            </p:nvGrpSpPr>
            <p:grpSpPr>
              <a:xfrm>
                <a:off x="3925166" y="3491008"/>
                <a:ext cx="31405" cy="27001"/>
                <a:chOff x="3925166" y="3491008"/>
                <a:chExt cx="31405" cy="27001"/>
              </a:xfrm>
            </p:grpSpPr>
            <p:sp>
              <p:nvSpPr>
                <p:cNvPr id="6214" name="Google Shape;6214;p8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82"/>
              <p:cNvGrpSpPr/>
              <p:nvPr/>
            </p:nvGrpSpPr>
            <p:grpSpPr>
              <a:xfrm>
                <a:off x="3682845" y="3340976"/>
                <a:ext cx="31397" cy="26898"/>
                <a:chOff x="3682845" y="3340976"/>
                <a:chExt cx="31397" cy="26898"/>
              </a:xfrm>
            </p:grpSpPr>
            <p:sp>
              <p:nvSpPr>
                <p:cNvPr id="6217" name="Google Shape;6217;p8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82"/>
              <p:cNvGrpSpPr/>
              <p:nvPr/>
            </p:nvGrpSpPr>
            <p:grpSpPr>
              <a:xfrm>
                <a:off x="3795393" y="3353725"/>
                <a:ext cx="31499" cy="26993"/>
                <a:chOff x="3795393" y="3353725"/>
                <a:chExt cx="31499" cy="26993"/>
              </a:xfrm>
            </p:grpSpPr>
            <p:sp>
              <p:nvSpPr>
                <p:cNvPr id="6220" name="Google Shape;6220;p8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82"/>
              <p:cNvGrpSpPr/>
              <p:nvPr/>
            </p:nvGrpSpPr>
            <p:grpSpPr>
              <a:xfrm>
                <a:off x="4176909" y="4363221"/>
                <a:ext cx="38924" cy="33316"/>
                <a:chOff x="4176909" y="4363221"/>
                <a:chExt cx="38924" cy="33316"/>
              </a:xfrm>
            </p:grpSpPr>
            <p:sp>
              <p:nvSpPr>
                <p:cNvPr id="6223" name="Google Shape;6223;p8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82"/>
              <p:cNvGrpSpPr/>
              <p:nvPr/>
            </p:nvGrpSpPr>
            <p:grpSpPr>
              <a:xfrm>
                <a:off x="4226191" y="4007660"/>
                <a:ext cx="33560" cy="28770"/>
                <a:chOff x="4226191" y="4007660"/>
                <a:chExt cx="33560" cy="28770"/>
              </a:xfrm>
            </p:grpSpPr>
            <p:sp>
              <p:nvSpPr>
                <p:cNvPr id="6226" name="Google Shape;6226;p8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2"/>
              <p:cNvGrpSpPr/>
              <p:nvPr/>
            </p:nvGrpSpPr>
            <p:grpSpPr>
              <a:xfrm>
                <a:off x="3597785" y="3377045"/>
                <a:ext cx="33591" cy="28699"/>
                <a:chOff x="3597785" y="3377045"/>
                <a:chExt cx="33591" cy="28699"/>
              </a:xfrm>
            </p:grpSpPr>
            <p:sp>
              <p:nvSpPr>
                <p:cNvPr id="6229" name="Google Shape;6229;p8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82"/>
              <p:cNvGrpSpPr/>
              <p:nvPr/>
            </p:nvGrpSpPr>
            <p:grpSpPr>
              <a:xfrm>
                <a:off x="3887870" y="3669796"/>
                <a:ext cx="33591" cy="28692"/>
                <a:chOff x="3887870" y="3669796"/>
                <a:chExt cx="33591" cy="28692"/>
              </a:xfrm>
            </p:grpSpPr>
            <p:sp>
              <p:nvSpPr>
                <p:cNvPr id="6232" name="Google Shape;6232;p8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82"/>
              <p:cNvGrpSpPr/>
              <p:nvPr/>
            </p:nvGrpSpPr>
            <p:grpSpPr>
              <a:xfrm>
                <a:off x="3818320" y="3481625"/>
                <a:ext cx="33497" cy="28770"/>
                <a:chOff x="3818320" y="3481625"/>
                <a:chExt cx="33497" cy="28770"/>
              </a:xfrm>
            </p:grpSpPr>
            <p:sp>
              <p:nvSpPr>
                <p:cNvPr id="6235" name="Google Shape;6235;p8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82"/>
              <p:cNvGrpSpPr/>
              <p:nvPr/>
            </p:nvGrpSpPr>
            <p:grpSpPr>
              <a:xfrm>
                <a:off x="4278139" y="4120948"/>
                <a:ext cx="37492" cy="32129"/>
                <a:chOff x="4278139" y="4120948"/>
                <a:chExt cx="37492" cy="32129"/>
              </a:xfrm>
            </p:grpSpPr>
            <p:sp>
              <p:nvSpPr>
                <p:cNvPr id="6238" name="Google Shape;6238;p8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82"/>
              <p:cNvGrpSpPr/>
              <p:nvPr/>
            </p:nvGrpSpPr>
            <p:grpSpPr>
              <a:xfrm>
                <a:off x="4419898" y="3977388"/>
                <a:ext cx="33497" cy="28692"/>
                <a:chOff x="4419898" y="3977388"/>
                <a:chExt cx="33497" cy="28692"/>
              </a:xfrm>
            </p:grpSpPr>
            <p:sp>
              <p:nvSpPr>
                <p:cNvPr id="6241" name="Google Shape;6241;p8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2"/>
              <p:cNvGrpSpPr/>
              <p:nvPr/>
            </p:nvGrpSpPr>
            <p:grpSpPr>
              <a:xfrm>
                <a:off x="4158930" y="4034684"/>
                <a:ext cx="33497" cy="28762"/>
                <a:chOff x="4158930" y="4034684"/>
                <a:chExt cx="33497" cy="28762"/>
              </a:xfrm>
            </p:grpSpPr>
            <p:sp>
              <p:nvSpPr>
                <p:cNvPr id="6244" name="Google Shape;6244;p8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82"/>
              <p:cNvGrpSpPr/>
              <p:nvPr/>
            </p:nvGrpSpPr>
            <p:grpSpPr>
              <a:xfrm>
                <a:off x="4134949" y="3957049"/>
                <a:ext cx="33497" cy="28770"/>
                <a:chOff x="4134949" y="3957049"/>
                <a:chExt cx="33497" cy="28770"/>
              </a:xfrm>
            </p:grpSpPr>
            <p:sp>
              <p:nvSpPr>
                <p:cNvPr id="6247" name="Google Shape;6247;p8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82"/>
              <p:cNvGrpSpPr/>
              <p:nvPr/>
            </p:nvGrpSpPr>
            <p:grpSpPr>
              <a:xfrm>
                <a:off x="4193653" y="4184403"/>
                <a:ext cx="43580" cy="37264"/>
                <a:chOff x="4193653" y="4184403"/>
                <a:chExt cx="43580" cy="37264"/>
              </a:xfrm>
            </p:grpSpPr>
            <p:sp>
              <p:nvSpPr>
                <p:cNvPr id="6250" name="Google Shape;6250;p8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2"/>
              <p:cNvGrpSpPr/>
              <p:nvPr/>
            </p:nvGrpSpPr>
            <p:grpSpPr>
              <a:xfrm>
                <a:off x="4343600" y="3943844"/>
                <a:ext cx="43580" cy="37312"/>
                <a:chOff x="4343600" y="3943844"/>
                <a:chExt cx="43580" cy="37312"/>
              </a:xfrm>
            </p:grpSpPr>
            <p:sp>
              <p:nvSpPr>
                <p:cNvPr id="6253" name="Google Shape;6253;p8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82"/>
              <p:cNvGrpSpPr/>
              <p:nvPr/>
            </p:nvGrpSpPr>
            <p:grpSpPr>
              <a:xfrm>
                <a:off x="4172339" y="3381693"/>
                <a:ext cx="31499" cy="27001"/>
                <a:chOff x="4172339" y="3381693"/>
                <a:chExt cx="31499" cy="27001"/>
              </a:xfrm>
            </p:grpSpPr>
            <p:sp>
              <p:nvSpPr>
                <p:cNvPr id="6256" name="Google Shape;6256;p8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61"/>
        <p:cNvGrpSpPr/>
        <p:nvPr/>
      </p:nvGrpSpPr>
      <p:grpSpPr>
        <a:xfrm>
          <a:off x="0" y="0"/>
          <a:ext cx="0" cy="0"/>
          <a:chOff x="0" y="0"/>
          <a:chExt cx="0" cy="0"/>
        </a:xfrm>
      </p:grpSpPr>
      <p:grpSp>
        <p:nvGrpSpPr>
          <p:cNvPr id="6262" name="Google Shape;6262;p83"/>
          <p:cNvGrpSpPr/>
          <p:nvPr/>
        </p:nvGrpSpPr>
        <p:grpSpPr>
          <a:xfrm>
            <a:off x="729274" y="969759"/>
            <a:ext cx="2507799" cy="206239"/>
            <a:chOff x="106648" y="895722"/>
            <a:chExt cx="4481413" cy="374300"/>
          </a:xfrm>
        </p:grpSpPr>
        <p:grpSp>
          <p:nvGrpSpPr>
            <p:cNvPr id="6263" name="Google Shape;6263;p83"/>
            <p:cNvGrpSpPr/>
            <p:nvPr/>
          </p:nvGrpSpPr>
          <p:grpSpPr>
            <a:xfrm>
              <a:off x="2233276" y="895722"/>
              <a:ext cx="1082667" cy="223591"/>
              <a:chOff x="4808316" y="2800065"/>
              <a:chExt cx="1999386" cy="412910"/>
            </a:xfrm>
          </p:grpSpPr>
          <p:sp>
            <p:nvSpPr>
              <p:cNvPr id="6264" name="Google Shape;6264;p8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83"/>
              <p:cNvGrpSpPr/>
              <p:nvPr/>
            </p:nvGrpSpPr>
            <p:grpSpPr>
              <a:xfrm>
                <a:off x="4808316" y="2800065"/>
                <a:ext cx="92400" cy="411825"/>
                <a:chOff x="845575" y="2563700"/>
                <a:chExt cx="92400" cy="411825"/>
              </a:xfrm>
            </p:grpSpPr>
            <p:cxnSp>
              <p:nvCxnSpPr>
                <p:cNvPr id="6266" name="Google Shape;6266;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67" name="Google Shape;6267;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8" name="Google Shape;6268;p83"/>
            <p:cNvGrpSpPr/>
            <p:nvPr/>
          </p:nvGrpSpPr>
          <p:grpSpPr>
            <a:xfrm>
              <a:off x="106648" y="895722"/>
              <a:ext cx="1088401" cy="223591"/>
              <a:chOff x="881025" y="2800065"/>
              <a:chExt cx="2009975" cy="412910"/>
            </a:xfrm>
          </p:grpSpPr>
          <p:sp>
            <p:nvSpPr>
              <p:cNvPr id="6269" name="Google Shape;6269;p8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83"/>
              <p:cNvGrpSpPr/>
              <p:nvPr/>
            </p:nvGrpSpPr>
            <p:grpSpPr>
              <a:xfrm>
                <a:off x="881025" y="2800065"/>
                <a:ext cx="92400" cy="411825"/>
                <a:chOff x="845575" y="2563700"/>
                <a:chExt cx="92400" cy="411825"/>
              </a:xfrm>
            </p:grpSpPr>
            <p:cxnSp>
              <p:nvCxnSpPr>
                <p:cNvPr id="6271" name="Google Shape;6271;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72" name="Google Shape;6272;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3" name="Google Shape;6273;p83"/>
            <p:cNvGrpSpPr/>
            <p:nvPr/>
          </p:nvGrpSpPr>
          <p:grpSpPr>
            <a:xfrm>
              <a:off x="1172346" y="1047018"/>
              <a:ext cx="1083151" cy="223003"/>
              <a:chOff x="2849073" y="3079467"/>
              <a:chExt cx="2000279" cy="411825"/>
            </a:xfrm>
          </p:grpSpPr>
          <p:sp>
            <p:nvSpPr>
              <p:cNvPr id="6274" name="Google Shape;6274;p8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83"/>
              <p:cNvGrpSpPr/>
              <p:nvPr/>
            </p:nvGrpSpPr>
            <p:grpSpPr>
              <a:xfrm rot="10800000">
                <a:off x="2849073" y="3079467"/>
                <a:ext cx="92400" cy="411825"/>
                <a:chOff x="2070100" y="2563700"/>
                <a:chExt cx="92400" cy="411825"/>
              </a:xfrm>
            </p:grpSpPr>
            <p:cxnSp>
              <p:nvCxnSpPr>
                <p:cNvPr id="6276" name="Google Shape;6276;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77" name="Google Shape;6277;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8" name="Google Shape;6278;p83"/>
            <p:cNvGrpSpPr/>
            <p:nvPr/>
          </p:nvGrpSpPr>
          <p:grpSpPr>
            <a:xfrm>
              <a:off x="3290132" y="1047018"/>
              <a:ext cx="1297929" cy="223003"/>
              <a:chOff x="6760035" y="3079467"/>
              <a:chExt cx="2396914" cy="411825"/>
            </a:xfrm>
          </p:grpSpPr>
          <p:sp>
            <p:nvSpPr>
              <p:cNvPr id="6279" name="Google Shape;6279;p8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0" name="Google Shape;6280;p83"/>
              <p:cNvGrpSpPr/>
              <p:nvPr/>
            </p:nvGrpSpPr>
            <p:grpSpPr>
              <a:xfrm rot="10800000">
                <a:off x="6760035" y="3079467"/>
                <a:ext cx="92400" cy="411825"/>
                <a:chOff x="2070100" y="2563700"/>
                <a:chExt cx="92400" cy="411825"/>
              </a:xfrm>
            </p:grpSpPr>
            <p:cxnSp>
              <p:nvCxnSpPr>
                <p:cNvPr id="6281" name="Google Shape;6281;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82" name="Google Shape;6282;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83" name="Google Shape;6283;p83"/>
          <p:cNvGrpSpPr/>
          <p:nvPr/>
        </p:nvGrpSpPr>
        <p:grpSpPr>
          <a:xfrm>
            <a:off x="2147036" y="3369130"/>
            <a:ext cx="1086701" cy="799429"/>
            <a:chOff x="2183288" y="3555572"/>
            <a:chExt cx="1136241" cy="835873"/>
          </a:xfrm>
        </p:grpSpPr>
        <p:sp>
          <p:nvSpPr>
            <p:cNvPr id="6284" name="Google Shape;6284;p8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5" name="Google Shape;6285;p83"/>
            <p:cNvGrpSpPr/>
            <p:nvPr/>
          </p:nvGrpSpPr>
          <p:grpSpPr>
            <a:xfrm>
              <a:off x="2205895" y="3637269"/>
              <a:ext cx="1089848" cy="724993"/>
              <a:chOff x="2205895" y="3637269"/>
              <a:chExt cx="1089848" cy="724993"/>
            </a:xfrm>
          </p:grpSpPr>
          <p:sp>
            <p:nvSpPr>
              <p:cNvPr id="6286" name="Google Shape;6286;p8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8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3" name="Google Shape;6293;p8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94" name="Google Shape;6294;p83"/>
            <p:cNvGrpSpPr/>
            <p:nvPr/>
          </p:nvGrpSpPr>
          <p:grpSpPr>
            <a:xfrm>
              <a:off x="3173850" y="3779426"/>
              <a:ext cx="145679" cy="70048"/>
              <a:chOff x="3173850" y="3779426"/>
              <a:chExt cx="145679" cy="70048"/>
            </a:xfrm>
          </p:grpSpPr>
          <p:cxnSp>
            <p:nvCxnSpPr>
              <p:cNvPr id="6295" name="Google Shape;6295;p8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296" name="Google Shape;6296;p8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83"/>
            <p:cNvGrpSpPr/>
            <p:nvPr/>
          </p:nvGrpSpPr>
          <p:grpSpPr>
            <a:xfrm>
              <a:off x="2183288" y="4139483"/>
              <a:ext cx="145133" cy="70048"/>
              <a:chOff x="2183288" y="4139483"/>
              <a:chExt cx="145133" cy="70048"/>
            </a:xfrm>
          </p:grpSpPr>
          <p:cxnSp>
            <p:nvCxnSpPr>
              <p:cNvPr id="6298" name="Google Shape;6298;p8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299" name="Google Shape;6299;p8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0" name="Google Shape;6300;p8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1" name="Google Shape;6301;p8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302" name="Google Shape;6302;p83"/>
            <p:cNvGrpSpPr/>
            <p:nvPr/>
          </p:nvGrpSpPr>
          <p:grpSpPr>
            <a:xfrm>
              <a:off x="2943836" y="4268886"/>
              <a:ext cx="60717" cy="122559"/>
              <a:chOff x="2943836" y="4268886"/>
              <a:chExt cx="60717" cy="122559"/>
            </a:xfrm>
          </p:grpSpPr>
          <p:sp>
            <p:nvSpPr>
              <p:cNvPr id="6303" name="Google Shape;6303;p8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4" name="Google Shape;6304;p8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305" name="Google Shape;6305;p83"/>
          <p:cNvGrpSpPr/>
          <p:nvPr/>
        </p:nvGrpSpPr>
        <p:grpSpPr>
          <a:xfrm>
            <a:off x="3409981" y="1290129"/>
            <a:ext cx="1675870" cy="758251"/>
            <a:chOff x="3530532" y="1496185"/>
            <a:chExt cx="1562000" cy="706730"/>
          </a:xfrm>
        </p:grpSpPr>
        <p:cxnSp>
          <p:nvCxnSpPr>
            <p:cNvPr id="6306" name="Google Shape;6306;p8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307" name="Google Shape;6307;p83"/>
            <p:cNvGrpSpPr/>
            <p:nvPr/>
          </p:nvGrpSpPr>
          <p:grpSpPr>
            <a:xfrm>
              <a:off x="3530532" y="1496185"/>
              <a:ext cx="323430" cy="463587"/>
              <a:chOff x="3530532" y="1496185"/>
              <a:chExt cx="323430" cy="463587"/>
            </a:xfrm>
          </p:grpSpPr>
          <p:grpSp>
            <p:nvGrpSpPr>
              <p:cNvPr id="6308" name="Google Shape;6308;p83"/>
              <p:cNvGrpSpPr/>
              <p:nvPr/>
            </p:nvGrpSpPr>
            <p:grpSpPr>
              <a:xfrm>
                <a:off x="3567462" y="1496185"/>
                <a:ext cx="286500" cy="361376"/>
                <a:chOff x="3567462" y="1496185"/>
                <a:chExt cx="286500" cy="361376"/>
              </a:xfrm>
            </p:grpSpPr>
            <p:cxnSp>
              <p:nvCxnSpPr>
                <p:cNvPr id="6309" name="Google Shape;6309;p8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310" name="Google Shape;6310;p8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1" name="Google Shape;6311;p8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83"/>
            <p:cNvGrpSpPr/>
            <p:nvPr/>
          </p:nvGrpSpPr>
          <p:grpSpPr>
            <a:xfrm>
              <a:off x="3891569" y="1779209"/>
              <a:ext cx="323945" cy="423706"/>
              <a:chOff x="3891569" y="1779209"/>
              <a:chExt cx="323945" cy="423706"/>
            </a:xfrm>
          </p:grpSpPr>
          <p:grpSp>
            <p:nvGrpSpPr>
              <p:cNvPr id="6313" name="Google Shape;6313;p83"/>
              <p:cNvGrpSpPr/>
              <p:nvPr/>
            </p:nvGrpSpPr>
            <p:grpSpPr>
              <a:xfrm>
                <a:off x="3929014" y="1881638"/>
                <a:ext cx="286500" cy="321278"/>
                <a:chOff x="3929014" y="1881638"/>
                <a:chExt cx="286500" cy="321278"/>
              </a:xfrm>
            </p:grpSpPr>
            <p:cxnSp>
              <p:nvCxnSpPr>
                <p:cNvPr id="6314" name="Google Shape;6314;p8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315" name="Google Shape;6315;p8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8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83"/>
            <p:cNvGrpSpPr/>
            <p:nvPr/>
          </p:nvGrpSpPr>
          <p:grpSpPr>
            <a:xfrm>
              <a:off x="4252606" y="1496185"/>
              <a:ext cx="324721" cy="463587"/>
              <a:chOff x="4252606" y="1496185"/>
              <a:chExt cx="324721" cy="463587"/>
            </a:xfrm>
          </p:grpSpPr>
          <p:grpSp>
            <p:nvGrpSpPr>
              <p:cNvPr id="6318" name="Google Shape;6318;p83"/>
              <p:cNvGrpSpPr/>
              <p:nvPr/>
            </p:nvGrpSpPr>
            <p:grpSpPr>
              <a:xfrm>
                <a:off x="4290828" y="1496185"/>
                <a:ext cx="286500" cy="361376"/>
                <a:chOff x="4290828" y="1496185"/>
                <a:chExt cx="286500" cy="361376"/>
              </a:xfrm>
            </p:grpSpPr>
            <p:cxnSp>
              <p:nvCxnSpPr>
                <p:cNvPr id="6319" name="Google Shape;6319;p8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320" name="Google Shape;6320;p8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1" name="Google Shape;6321;p8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83"/>
            <p:cNvGrpSpPr/>
            <p:nvPr/>
          </p:nvGrpSpPr>
          <p:grpSpPr>
            <a:xfrm>
              <a:off x="4613643" y="1763716"/>
              <a:ext cx="325308" cy="439200"/>
              <a:chOff x="4613643" y="1763716"/>
              <a:chExt cx="325308" cy="439200"/>
            </a:xfrm>
          </p:grpSpPr>
          <p:grpSp>
            <p:nvGrpSpPr>
              <p:cNvPr id="6323" name="Google Shape;6323;p83"/>
              <p:cNvGrpSpPr/>
              <p:nvPr/>
            </p:nvGrpSpPr>
            <p:grpSpPr>
              <a:xfrm>
                <a:off x="4652451" y="1879538"/>
                <a:ext cx="286500" cy="323378"/>
                <a:chOff x="4652451" y="1879538"/>
                <a:chExt cx="286500" cy="323378"/>
              </a:xfrm>
            </p:grpSpPr>
            <p:cxnSp>
              <p:nvCxnSpPr>
                <p:cNvPr id="6324" name="Google Shape;6324;p8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325" name="Google Shape;6325;p8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6" name="Google Shape;6326;p8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7" name="Google Shape;6327;p83"/>
          <p:cNvGrpSpPr/>
          <p:nvPr/>
        </p:nvGrpSpPr>
        <p:grpSpPr>
          <a:xfrm>
            <a:off x="3421841" y="2143755"/>
            <a:ext cx="1652173" cy="391517"/>
            <a:chOff x="3512551" y="2358270"/>
            <a:chExt cx="1597383" cy="378533"/>
          </a:xfrm>
        </p:grpSpPr>
        <p:cxnSp>
          <p:nvCxnSpPr>
            <p:cNvPr id="6328" name="Google Shape;6328;p83"/>
            <p:cNvCxnSpPr>
              <a:stCxn id="6329" idx="6"/>
              <a:endCxn id="633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331" name="Google Shape;6331;p83"/>
            <p:cNvGrpSpPr/>
            <p:nvPr/>
          </p:nvGrpSpPr>
          <p:grpSpPr>
            <a:xfrm>
              <a:off x="3512551" y="2358270"/>
              <a:ext cx="225647" cy="307714"/>
              <a:chOff x="2182679" y="2004714"/>
              <a:chExt cx="792300" cy="1080458"/>
            </a:xfrm>
          </p:grpSpPr>
          <p:cxnSp>
            <p:nvCxnSpPr>
              <p:cNvPr id="6332" name="Google Shape;6332;p83"/>
              <p:cNvCxnSpPr>
                <a:stCxn id="633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29" name="Google Shape;6329;p8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83"/>
            <p:cNvGrpSpPr/>
            <p:nvPr/>
          </p:nvGrpSpPr>
          <p:grpSpPr>
            <a:xfrm>
              <a:off x="3969644" y="2440153"/>
              <a:ext cx="225853" cy="296651"/>
              <a:chOff x="3775710" y="1729289"/>
              <a:chExt cx="136500" cy="179289"/>
            </a:xfrm>
          </p:grpSpPr>
          <p:cxnSp>
            <p:nvCxnSpPr>
              <p:cNvPr id="6335" name="Google Shape;6335;p8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336" name="Google Shape;6336;p8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83"/>
            <p:cNvGrpSpPr/>
            <p:nvPr/>
          </p:nvGrpSpPr>
          <p:grpSpPr>
            <a:xfrm>
              <a:off x="4427051" y="2358270"/>
              <a:ext cx="225647" cy="307714"/>
              <a:chOff x="5393704" y="2004714"/>
              <a:chExt cx="792300" cy="1080458"/>
            </a:xfrm>
          </p:grpSpPr>
          <p:cxnSp>
            <p:nvCxnSpPr>
              <p:cNvPr id="6339" name="Google Shape;6339;p83"/>
              <p:cNvCxnSpPr>
                <a:stCxn id="634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41" name="Google Shape;6341;p8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83"/>
            <p:cNvGrpSpPr/>
            <p:nvPr/>
          </p:nvGrpSpPr>
          <p:grpSpPr>
            <a:xfrm>
              <a:off x="4884287" y="2440252"/>
              <a:ext cx="225647" cy="296532"/>
              <a:chOff x="6999166" y="2292572"/>
              <a:chExt cx="792300" cy="1041192"/>
            </a:xfrm>
          </p:grpSpPr>
          <p:cxnSp>
            <p:nvCxnSpPr>
              <p:cNvPr id="6343" name="Google Shape;6343;p8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330" name="Google Shape;6330;p8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5" name="Google Shape;6345;p83"/>
          <p:cNvGrpSpPr/>
          <p:nvPr/>
        </p:nvGrpSpPr>
        <p:grpSpPr>
          <a:xfrm>
            <a:off x="6842649" y="979955"/>
            <a:ext cx="1581844" cy="732818"/>
            <a:chOff x="634175" y="2986275"/>
            <a:chExt cx="3147949" cy="1458344"/>
          </a:xfrm>
        </p:grpSpPr>
        <p:cxnSp>
          <p:nvCxnSpPr>
            <p:cNvPr id="6346" name="Google Shape;6346;p83"/>
            <p:cNvCxnSpPr>
              <a:stCxn id="6347" idx="4"/>
              <a:endCxn id="634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349" name="Google Shape;6349;p83"/>
            <p:cNvCxnSpPr>
              <a:stCxn id="6348" idx="0"/>
              <a:endCxn id="635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51" name="Google Shape;6351;p83"/>
            <p:cNvCxnSpPr>
              <a:stCxn id="6350" idx="4"/>
              <a:endCxn id="635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53" name="Google Shape;6353;p83"/>
            <p:cNvCxnSpPr>
              <a:stCxn id="6352" idx="0"/>
              <a:endCxn id="635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354" name="Google Shape;6354;p8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50" name="Google Shape;6350;p8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47" name="Google Shape;6347;p8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52" name="Google Shape;6352;p8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48" name="Google Shape;6348;p8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355" name="Google Shape;6355;p83"/>
          <p:cNvGrpSpPr/>
          <p:nvPr/>
        </p:nvGrpSpPr>
        <p:grpSpPr>
          <a:xfrm>
            <a:off x="3410364" y="2674265"/>
            <a:ext cx="1675128" cy="313674"/>
            <a:chOff x="998425" y="1182125"/>
            <a:chExt cx="1065400" cy="199500"/>
          </a:xfrm>
        </p:grpSpPr>
        <p:sp>
          <p:nvSpPr>
            <p:cNvPr id="6356" name="Google Shape;6356;p8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83"/>
          <p:cNvGrpSpPr/>
          <p:nvPr/>
        </p:nvGrpSpPr>
        <p:grpSpPr>
          <a:xfrm>
            <a:off x="3410363" y="3630231"/>
            <a:ext cx="1675129" cy="525345"/>
            <a:chOff x="5194708" y="3484366"/>
            <a:chExt cx="3148148" cy="987304"/>
          </a:xfrm>
        </p:grpSpPr>
        <p:grpSp>
          <p:nvGrpSpPr>
            <p:cNvPr id="6362" name="Google Shape;6362;p83"/>
            <p:cNvGrpSpPr/>
            <p:nvPr/>
          </p:nvGrpSpPr>
          <p:grpSpPr>
            <a:xfrm>
              <a:off x="7531521" y="3484366"/>
              <a:ext cx="811335" cy="987304"/>
              <a:chOff x="3379425" y="1617275"/>
              <a:chExt cx="1090650" cy="1327200"/>
            </a:xfrm>
          </p:grpSpPr>
          <p:sp>
            <p:nvSpPr>
              <p:cNvPr id="6363" name="Google Shape;6363;p8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3"/>
            <p:cNvGrpSpPr/>
            <p:nvPr/>
          </p:nvGrpSpPr>
          <p:grpSpPr>
            <a:xfrm>
              <a:off x="6752546" y="3484366"/>
              <a:ext cx="811428" cy="987304"/>
              <a:chOff x="2332275" y="1617275"/>
              <a:chExt cx="1090775" cy="1327200"/>
            </a:xfrm>
          </p:grpSpPr>
          <p:sp>
            <p:nvSpPr>
              <p:cNvPr id="6367" name="Google Shape;6367;p8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83"/>
            <p:cNvGrpSpPr/>
            <p:nvPr/>
          </p:nvGrpSpPr>
          <p:grpSpPr>
            <a:xfrm>
              <a:off x="5973664" y="3484366"/>
              <a:ext cx="811335" cy="987304"/>
              <a:chOff x="1285250" y="1617275"/>
              <a:chExt cx="1090650" cy="1327200"/>
            </a:xfrm>
          </p:grpSpPr>
          <p:sp>
            <p:nvSpPr>
              <p:cNvPr id="6371" name="Google Shape;6371;p8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3"/>
            <p:cNvGrpSpPr/>
            <p:nvPr/>
          </p:nvGrpSpPr>
          <p:grpSpPr>
            <a:xfrm>
              <a:off x="5194708" y="3484366"/>
              <a:ext cx="811409" cy="987304"/>
              <a:chOff x="238125" y="1617275"/>
              <a:chExt cx="1090750" cy="1327200"/>
            </a:xfrm>
          </p:grpSpPr>
          <p:sp>
            <p:nvSpPr>
              <p:cNvPr id="6375" name="Google Shape;6375;p8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8" name="Google Shape;6378;p83"/>
          <p:cNvGrpSpPr/>
          <p:nvPr/>
        </p:nvGrpSpPr>
        <p:grpSpPr>
          <a:xfrm>
            <a:off x="6844048" y="2276120"/>
            <a:ext cx="1579046" cy="522230"/>
            <a:chOff x="6853641" y="2534077"/>
            <a:chExt cx="1515545" cy="501229"/>
          </a:xfrm>
        </p:grpSpPr>
        <p:grpSp>
          <p:nvGrpSpPr>
            <p:cNvPr id="6379" name="Google Shape;6379;p83"/>
            <p:cNvGrpSpPr/>
            <p:nvPr/>
          </p:nvGrpSpPr>
          <p:grpSpPr>
            <a:xfrm>
              <a:off x="6853641" y="2618923"/>
              <a:ext cx="1515545" cy="324556"/>
              <a:chOff x="6853641" y="2618923"/>
              <a:chExt cx="1515545" cy="324556"/>
            </a:xfrm>
          </p:grpSpPr>
          <p:sp>
            <p:nvSpPr>
              <p:cNvPr id="6380" name="Google Shape;6380;p8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5" name="Google Shape;6385;p8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83"/>
          <p:cNvGrpSpPr/>
          <p:nvPr/>
        </p:nvGrpSpPr>
        <p:grpSpPr>
          <a:xfrm>
            <a:off x="3438940" y="3151161"/>
            <a:ext cx="1617976" cy="346616"/>
            <a:chOff x="1808063" y="4294338"/>
            <a:chExt cx="3370782" cy="721817"/>
          </a:xfrm>
        </p:grpSpPr>
        <p:sp>
          <p:nvSpPr>
            <p:cNvPr id="6391" name="Google Shape;6391;p8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83"/>
          <p:cNvGrpSpPr/>
          <p:nvPr/>
        </p:nvGrpSpPr>
        <p:grpSpPr>
          <a:xfrm>
            <a:off x="5264936" y="3817911"/>
            <a:ext cx="1417067" cy="350605"/>
            <a:chOff x="4234950" y="2101012"/>
            <a:chExt cx="4219974" cy="1044090"/>
          </a:xfrm>
        </p:grpSpPr>
        <p:sp>
          <p:nvSpPr>
            <p:cNvPr id="6402" name="Google Shape;6402;p8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3"/>
          <p:cNvGrpSpPr/>
          <p:nvPr/>
        </p:nvGrpSpPr>
        <p:grpSpPr>
          <a:xfrm>
            <a:off x="6840408" y="1808668"/>
            <a:ext cx="1586327" cy="371557"/>
            <a:chOff x="1247650" y="2075423"/>
            <a:chExt cx="6648477" cy="1557238"/>
          </a:xfrm>
        </p:grpSpPr>
        <p:sp>
          <p:nvSpPr>
            <p:cNvPr id="6419" name="Google Shape;6419;p8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3"/>
          <p:cNvGrpSpPr/>
          <p:nvPr/>
        </p:nvGrpSpPr>
        <p:grpSpPr>
          <a:xfrm>
            <a:off x="5271678" y="961858"/>
            <a:ext cx="1415601" cy="1648533"/>
            <a:chOff x="1839112" y="2209163"/>
            <a:chExt cx="1918159" cy="2233784"/>
          </a:xfrm>
        </p:grpSpPr>
        <p:sp>
          <p:nvSpPr>
            <p:cNvPr id="6426" name="Google Shape;6426;p8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9" name="Google Shape;6429;p83"/>
            <p:cNvCxnSpPr>
              <a:stCxn id="6426" idx="6"/>
              <a:endCxn id="642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30" name="Google Shape;6430;p83"/>
            <p:cNvCxnSpPr>
              <a:stCxn id="6427" idx="4"/>
              <a:endCxn id="643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432" name="Google Shape;6432;p83"/>
            <p:cNvCxnSpPr>
              <a:stCxn id="6431" idx="6"/>
              <a:endCxn id="642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33" name="Google Shape;6433;p83"/>
            <p:cNvCxnSpPr>
              <a:stCxn id="6428" idx="4"/>
              <a:endCxn id="643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431" name="Google Shape;6431;p8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6" name="Google Shape;6436;p83"/>
            <p:cNvCxnSpPr>
              <a:endCxn id="643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437" name="Google Shape;6437;p83"/>
          <p:cNvGrpSpPr/>
          <p:nvPr/>
        </p:nvGrpSpPr>
        <p:grpSpPr>
          <a:xfrm>
            <a:off x="3428944" y="979942"/>
            <a:ext cx="1637968" cy="154942"/>
            <a:chOff x="238125" y="2506075"/>
            <a:chExt cx="7115411" cy="673075"/>
          </a:xfrm>
        </p:grpSpPr>
        <p:sp>
          <p:nvSpPr>
            <p:cNvPr id="6438" name="Google Shape;6438;p8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83"/>
          <p:cNvGrpSpPr/>
          <p:nvPr/>
        </p:nvGrpSpPr>
        <p:grpSpPr>
          <a:xfrm>
            <a:off x="1969680" y="1294660"/>
            <a:ext cx="1262932" cy="785408"/>
            <a:chOff x="548861" y="389676"/>
            <a:chExt cx="3843371" cy="2390163"/>
          </a:xfrm>
        </p:grpSpPr>
        <p:cxnSp>
          <p:nvCxnSpPr>
            <p:cNvPr id="6444" name="Google Shape;6444;p8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5" name="Google Shape;6445;p8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6" name="Google Shape;6446;p8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7" name="Google Shape;6447;p8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448" name="Google Shape;6448;p8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449" name="Google Shape;6449;p8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0" name="Google Shape;6450;p8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451" name="Google Shape;6451;p8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83"/>
          <p:cNvGrpSpPr/>
          <p:nvPr/>
        </p:nvGrpSpPr>
        <p:grpSpPr>
          <a:xfrm>
            <a:off x="757812" y="2401537"/>
            <a:ext cx="1412054" cy="633562"/>
            <a:chOff x="1187400" y="2529299"/>
            <a:chExt cx="6769193" cy="2241903"/>
          </a:xfrm>
        </p:grpSpPr>
        <p:sp>
          <p:nvSpPr>
            <p:cNvPr id="6458" name="Google Shape;6458;p8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459" name="Google Shape;6459;p8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0" name="Google Shape;6460;p8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1" name="Google Shape;6461;p8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2" name="Google Shape;6462;p8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3" name="Google Shape;6463;p8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4" name="Google Shape;6464;p8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465" name="Google Shape;6465;p83"/>
            <p:cNvCxnSpPr>
              <a:stCxn id="6458" idx="2"/>
              <a:endCxn id="645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6" name="Google Shape;6466;p83"/>
            <p:cNvCxnSpPr>
              <a:stCxn id="6460" idx="0"/>
              <a:endCxn id="645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7" name="Google Shape;6467;p83"/>
            <p:cNvCxnSpPr>
              <a:stCxn id="6460" idx="2"/>
              <a:endCxn id="646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8" name="Google Shape;6468;p83"/>
            <p:cNvCxnSpPr>
              <a:stCxn id="6461" idx="0"/>
              <a:endCxn id="646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9" name="Google Shape;6469;p83"/>
            <p:cNvCxnSpPr>
              <a:stCxn id="6459" idx="2"/>
              <a:endCxn id="646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70" name="Google Shape;6470;p83"/>
            <p:cNvCxnSpPr>
              <a:stCxn id="6463" idx="0"/>
              <a:endCxn id="645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471" name="Google Shape;6471;p83"/>
          <p:cNvGrpSpPr/>
          <p:nvPr/>
        </p:nvGrpSpPr>
        <p:grpSpPr>
          <a:xfrm>
            <a:off x="6844058" y="2894246"/>
            <a:ext cx="1579035" cy="540873"/>
            <a:chOff x="6895650" y="3126697"/>
            <a:chExt cx="1436662" cy="492105"/>
          </a:xfrm>
        </p:grpSpPr>
        <p:sp>
          <p:nvSpPr>
            <p:cNvPr id="6472" name="Google Shape;6472;p8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83"/>
            <p:cNvGrpSpPr/>
            <p:nvPr/>
          </p:nvGrpSpPr>
          <p:grpSpPr>
            <a:xfrm>
              <a:off x="6995957" y="3335810"/>
              <a:ext cx="1230393" cy="71754"/>
              <a:chOff x="6995957" y="3287964"/>
              <a:chExt cx="1230393" cy="71754"/>
            </a:xfrm>
          </p:grpSpPr>
          <p:sp>
            <p:nvSpPr>
              <p:cNvPr id="6478" name="Google Shape;6478;p8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3" name="Google Shape;6483;p83"/>
          <p:cNvGrpSpPr/>
          <p:nvPr/>
        </p:nvGrpSpPr>
        <p:grpSpPr>
          <a:xfrm>
            <a:off x="6842640" y="3531009"/>
            <a:ext cx="1581862" cy="650625"/>
            <a:chOff x="6777990" y="3710194"/>
            <a:chExt cx="1646915" cy="677382"/>
          </a:xfrm>
        </p:grpSpPr>
        <p:grpSp>
          <p:nvGrpSpPr>
            <p:cNvPr id="6484" name="Google Shape;6484;p83"/>
            <p:cNvGrpSpPr/>
            <p:nvPr/>
          </p:nvGrpSpPr>
          <p:grpSpPr>
            <a:xfrm>
              <a:off x="6777990" y="3874492"/>
              <a:ext cx="411129" cy="513083"/>
              <a:chOff x="6777990" y="3874492"/>
              <a:chExt cx="411129" cy="513083"/>
            </a:xfrm>
          </p:grpSpPr>
          <p:cxnSp>
            <p:nvCxnSpPr>
              <p:cNvPr id="6485" name="Google Shape;6485;p8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86" name="Google Shape;6486;p8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83"/>
            <p:cNvGrpSpPr/>
            <p:nvPr/>
          </p:nvGrpSpPr>
          <p:grpSpPr>
            <a:xfrm>
              <a:off x="7188425" y="3710194"/>
              <a:ext cx="411123" cy="520535"/>
              <a:chOff x="7188425" y="3710194"/>
              <a:chExt cx="411123" cy="520535"/>
            </a:xfrm>
          </p:grpSpPr>
          <p:cxnSp>
            <p:nvCxnSpPr>
              <p:cNvPr id="6488" name="Google Shape;6488;p8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89" name="Google Shape;6489;p8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3"/>
            <p:cNvGrpSpPr/>
            <p:nvPr/>
          </p:nvGrpSpPr>
          <p:grpSpPr>
            <a:xfrm>
              <a:off x="7603341" y="3874492"/>
              <a:ext cx="411474" cy="513083"/>
              <a:chOff x="7603341" y="3874492"/>
              <a:chExt cx="411474" cy="513083"/>
            </a:xfrm>
          </p:grpSpPr>
          <p:cxnSp>
            <p:nvCxnSpPr>
              <p:cNvPr id="6491" name="Google Shape;6491;p8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92" name="Google Shape;6492;p8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83"/>
            <p:cNvGrpSpPr/>
            <p:nvPr/>
          </p:nvGrpSpPr>
          <p:grpSpPr>
            <a:xfrm>
              <a:off x="8013776" y="3722847"/>
              <a:ext cx="411129" cy="507881"/>
              <a:chOff x="8013776" y="3722847"/>
              <a:chExt cx="411129" cy="507881"/>
            </a:xfrm>
          </p:grpSpPr>
          <p:cxnSp>
            <p:nvCxnSpPr>
              <p:cNvPr id="6494" name="Google Shape;6494;p8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495" name="Google Shape;6495;p8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6" name="Google Shape;6496;p83"/>
          <p:cNvGrpSpPr/>
          <p:nvPr/>
        </p:nvGrpSpPr>
        <p:grpSpPr>
          <a:xfrm>
            <a:off x="5262155" y="2703849"/>
            <a:ext cx="1421889" cy="1020603"/>
            <a:chOff x="5190863" y="2824811"/>
            <a:chExt cx="1544860" cy="1108869"/>
          </a:xfrm>
        </p:grpSpPr>
        <p:grpSp>
          <p:nvGrpSpPr>
            <p:cNvPr id="6497" name="Google Shape;6497;p83"/>
            <p:cNvGrpSpPr/>
            <p:nvPr/>
          </p:nvGrpSpPr>
          <p:grpSpPr>
            <a:xfrm>
              <a:off x="5938695" y="3176919"/>
              <a:ext cx="685761" cy="404739"/>
              <a:chOff x="5938695" y="3176919"/>
              <a:chExt cx="685761" cy="404739"/>
            </a:xfrm>
          </p:grpSpPr>
          <p:grpSp>
            <p:nvGrpSpPr>
              <p:cNvPr id="6498" name="Google Shape;6498;p83"/>
              <p:cNvGrpSpPr/>
              <p:nvPr/>
            </p:nvGrpSpPr>
            <p:grpSpPr>
              <a:xfrm>
                <a:off x="5938695" y="3176919"/>
                <a:ext cx="685761" cy="404739"/>
                <a:chOff x="5938695" y="3176919"/>
                <a:chExt cx="685761" cy="404739"/>
              </a:xfrm>
            </p:grpSpPr>
            <p:sp>
              <p:nvSpPr>
                <p:cNvPr id="6499" name="Google Shape;6499;p8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1" name="Google Shape;6501;p8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83"/>
            <p:cNvGrpSpPr/>
            <p:nvPr/>
          </p:nvGrpSpPr>
          <p:grpSpPr>
            <a:xfrm>
              <a:off x="5305233" y="3176835"/>
              <a:ext cx="685971" cy="404655"/>
              <a:chOff x="5305233" y="3176835"/>
              <a:chExt cx="685971" cy="404655"/>
            </a:xfrm>
          </p:grpSpPr>
          <p:grpSp>
            <p:nvGrpSpPr>
              <p:cNvPr id="6503" name="Google Shape;6503;p83"/>
              <p:cNvGrpSpPr/>
              <p:nvPr/>
            </p:nvGrpSpPr>
            <p:grpSpPr>
              <a:xfrm>
                <a:off x="5305233" y="3176835"/>
                <a:ext cx="685971" cy="404655"/>
                <a:chOff x="5305233" y="3176835"/>
                <a:chExt cx="685971" cy="404655"/>
              </a:xfrm>
            </p:grpSpPr>
            <p:sp>
              <p:nvSpPr>
                <p:cNvPr id="6504" name="Google Shape;6504;p8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6" name="Google Shape;6506;p8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7" name="Google Shape;6507;p8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8" name="Google Shape;6508;p83"/>
            <p:cNvGrpSpPr/>
            <p:nvPr/>
          </p:nvGrpSpPr>
          <p:grpSpPr>
            <a:xfrm>
              <a:off x="5657361" y="2824811"/>
              <a:ext cx="1078361" cy="404655"/>
              <a:chOff x="5657361" y="2824811"/>
              <a:chExt cx="1078361" cy="404655"/>
            </a:xfrm>
          </p:grpSpPr>
          <p:grpSp>
            <p:nvGrpSpPr>
              <p:cNvPr id="6509" name="Google Shape;6509;p83"/>
              <p:cNvGrpSpPr/>
              <p:nvPr/>
            </p:nvGrpSpPr>
            <p:grpSpPr>
              <a:xfrm>
                <a:off x="5657361" y="2824811"/>
                <a:ext cx="1078361" cy="404655"/>
                <a:chOff x="5657361" y="2824811"/>
                <a:chExt cx="1078361" cy="404655"/>
              </a:xfrm>
            </p:grpSpPr>
            <p:grpSp>
              <p:nvGrpSpPr>
                <p:cNvPr id="6510" name="Google Shape;6510;p83"/>
                <p:cNvGrpSpPr/>
                <p:nvPr/>
              </p:nvGrpSpPr>
              <p:grpSpPr>
                <a:xfrm>
                  <a:off x="5938485" y="2824811"/>
                  <a:ext cx="797237" cy="404655"/>
                  <a:chOff x="5938485" y="2824811"/>
                  <a:chExt cx="797237" cy="404655"/>
                </a:xfrm>
              </p:grpSpPr>
              <p:sp>
                <p:nvSpPr>
                  <p:cNvPr id="6511" name="Google Shape;6511;p8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8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4" name="Google Shape;6514;p8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83"/>
            <p:cNvGrpSpPr/>
            <p:nvPr/>
          </p:nvGrpSpPr>
          <p:grpSpPr>
            <a:xfrm>
              <a:off x="5190863" y="3528942"/>
              <a:ext cx="1078026" cy="404739"/>
              <a:chOff x="5190863" y="3528942"/>
              <a:chExt cx="1078026" cy="404739"/>
            </a:xfrm>
          </p:grpSpPr>
          <p:sp>
            <p:nvSpPr>
              <p:cNvPr id="6516" name="Google Shape;6516;p8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7" name="Google Shape;6517;p83"/>
              <p:cNvGrpSpPr/>
              <p:nvPr/>
            </p:nvGrpSpPr>
            <p:grpSpPr>
              <a:xfrm>
                <a:off x="5190863" y="3528942"/>
                <a:ext cx="1078026" cy="404739"/>
                <a:chOff x="5190863" y="3528942"/>
                <a:chExt cx="1078026" cy="404739"/>
              </a:xfrm>
            </p:grpSpPr>
            <p:sp>
              <p:nvSpPr>
                <p:cNvPr id="6518" name="Google Shape;6518;p8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20" name="Google Shape;6520;p83"/>
          <p:cNvGrpSpPr/>
          <p:nvPr/>
        </p:nvGrpSpPr>
        <p:grpSpPr>
          <a:xfrm>
            <a:off x="728162" y="1268317"/>
            <a:ext cx="1086719" cy="879487"/>
            <a:chOff x="803162" y="1474292"/>
            <a:chExt cx="1086719" cy="879487"/>
          </a:xfrm>
        </p:grpSpPr>
        <p:grpSp>
          <p:nvGrpSpPr>
            <p:cNvPr id="6521" name="Google Shape;6521;p83"/>
            <p:cNvGrpSpPr/>
            <p:nvPr/>
          </p:nvGrpSpPr>
          <p:grpSpPr>
            <a:xfrm>
              <a:off x="803162" y="1625948"/>
              <a:ext cx="445856" cy="576579"/>
              <a:chOff x="803162" y="1625948"/>
              <a:chExt cx="445856" cy="576579"/>
            </a:xfrm>
          </p:grpSpPr>
          <p:sp>
            <p:nvSpPr>
              <p:cNvPr id="6522" name="Google Shape;6522;p8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3" name="Google Shape;6523;p83"/>
              <p:cNvGrpSpPr/>
              <p:nvPr/>
            </p:nvGrpSpPr>
            <p:grpSpPr>
              <a:xfrm>
                <a:off x="1056023" y="1625948"/>
                <a:ext cx="192995" cy="576579"/>
                <a:chOff x="1056023" y="1625948"/>
                <a:chExt cx="192995" cy="576579"/>
              </a:xfrm>
            </p:grpSpPr>
            <p:sp>
              <p:nvSpPr>
                <p:cNvPr id="6524" name="Google Shape;6524;p8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9" name="Google Shape;6529;p83"/>
            <p:cNvGrpSpPr/>
            <p:nvPr/>
          </p:nvGrpSpPr>
          <p:grpSpPr>
            <a:xfrm>
              <a:off x="1371406" y="1474292"/>
              <a:ext cx="518475" cy="879487"/>
              <a:chOff x="1398231" y="1474292"/>
              <a:chExt cx="518475" cy="879487"/>
            </a:xfrm>
          </p:grpSpPr>
          <p:grpSp>
            <p:nvGrpSpPr>
              <p:cNvPr id="6530" name="Google Shape;6530;p83"/>
              <p:cNvGrpSpPr/>
              <p:nvPr/>
            </p:nvGrpSpPr>
            <p:grpSpPr>
              <a:xfrm>
                <a:off x="1398231" y="1474292"/>
                <a:ext cx="518475" cy="341643"/>
                <a:chOff x="1398231" y="1474292"/>
                <a:chExt cx="518475" cy="341643"/>
              </a:xfrm>
            </p:grpSpPr>
            <p:sp>
              <p:nvSpPr>
                <p:cNvPr id="6531" name="Google Shape;6531;p8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2" name="Google Shape;6532;p83"/>
                <p:cNvGrpSpPr/>
                <p:nvPr/>
              </p:nvGrpSpPr>
              <p:grpSpPr>
                <a:xfrm>
                  <a:off x="1616453" y="1474292"/>
                  <a:ext cx="300253" cy="341643"/>
                  <a:chOff x="1616453" y="1475379"/>
                  <a:chExt cx="300253" cy="341643"/>
                </a:xfrm>
              </p:grpSpPr>
              <p:sp>
                <p:nvSpPr>
                  <p:cNvPr id="6533" name="Google Shape;6533;p8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0" name="Google Shape;6540;p83"/>
                  <p:cNvGrpSpPr/>
                  <p:nvPr/>
                </p:nvGrpSpPr>
                <p:grpSpPr>
                  <a:xfrm>
                    <a:off x="1839639" y="1475379"/>
                    <a:ext cx="77067" cy="341643"/>
                    <a:chOff x="1839639" y="1475379"/>
                    <a:chExt cx="77067" cy="341643"/>
                  </a:xfrm>
                </p:grpSpPr>
                <p:sp>
                  <p:nvSpPr>
                    <p:cNvPr id="6541" name="Google Shape;6541;p8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43" name="Google Shape;6543;p83"/>
              <p:cNvGrpSpPr/>
              <p:nvPr/>
            </p:nvGrpSpPr>
            <p:grpSpPr>
              <a:xfrm>
                <a:off x="1398451" y="2012951"/>
                <a:ext cx="518255" cy="340828"/>
                <a:chOff x="1398451" y="2012951"/>
                <a:chExt cx="518255" cy="340828"/>
              </a:xfrm>
            </p:grpSpPr>
            <p:sp>
              <p:nvSpPr>
                <p:cNvPr id="6544" name="Google Shape;6544;p8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5" name="Google Shape;6545;p83"/>
                <p:cNvGrpSpPr/>
                <p:nvPr/>
              </p:nvGrpSpPr>
              <p:grpSpPr>
                <a:xfrm>
                  <a:off x="1616453" y="2012951"/>
                  <a:ext cx="300253" cy="340828"/>
                  <a:chOff x="1616453" y="2013538"/>
                  <a:chExt cx="300253" cy="340828"/>
                </a:xfrm>
              </p:grpSpPr>
              <p:sp>
                <p:nvSpPr>
                  <p:cNvPr id="6546" name="Google Shape;6546;p8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3" name="Google Shape;6553;p83"/>
                  <p:cNvGrpSpPr/>
                  <p:nvPr/>
                </p:nvGrpSpPr>
                <p:grpSpPr>
                  <a:xfrm>
                    <a:off x="1839639" y="2013538"/>
                    <a:ext cx="77067" cy="340828"/>
                    <a:chOff x="1839639" y="2013538"/>
                    <a:chExt cx="77067" cy="340828"/>
                  </a:xfrm>
                </p:grpSpPr>
                <p:sp>
                  <p:nvSpPr>
                    <p:cNvPr id="6554" name="Google Shape;6554;p8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56" name="Google Shape;6556;p83"/>
          <p:cNvGrpSpPr/>
          <p:nvPr/>
        </p:nvGrpSpPr>
        <p:grpSpPr>
          <a:xfrm>
            <a:off x="724986" y="3399503"/>
            <a:ext cx="1368681" cy="682918"/>
            <a:chOff x="724986" y="3605478"/>
            <a:chExt cx="1368681" cy="682918"/>
          </a:xfrm>
        </p:grpSpPr>
        <p:grpSp>
          <p:nvGrpSpPr>
            <p:cNvPr id="6557" name="Google Shape;6557;p83"/>
            <p:cNvGrpSpPr/>
            <p:nvPr/>
          </p:nvGrpSpPr>
          <p:grpSpPr>
            <a:xfrm>
              <a:off x="1289102" y="3823629"/>
              <a:ext cx="240442" cy="250435"/>
              <a:chOff x="-165066" y="3843615"/>
              <a:chExt cx="221259" cy="230455"/>
            </a:xfrm>
          </p:grpSpPr>
          <p:sp>
            <p:nvSpPr>
              <p:cNvPr id="6558" name="Google Shape;6558;p8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83"/>
            <p:cNvGrpSpPr/>
            <p:nvPr/>
          </p:nvGrpSpPr>
          <p:grpSpPr>
            <a:xfrm>
              <a:off x="724986" y="3605478"/>
              <a:ext cx="1368681" cy="682918"/>
              <a:chOff x="724986" y="3605478"/>
              <a:chExt cx="1368681" cy="682918"/>
            </a:xfrm>
          </p:grpSpPr>
          <p:grpSp>
            <p:nvGrpSpPr>
              <p:cNvPr id="6579" name="Google Shape;6579;p83"/>
              <p:cNvGrpSpPr/>
              <p:nvPr/>
            </p:nvGrpSpPr>
            <p:grpSpPr>
              <a:xfrm>
                <a:off x="1498221" y="4047614"/>
                <a:ext cx="529172" cy="240783"/>
                <a:chOff x="1498221" y="4047614"/>
                <a:chExt cx="529172" cy="240783"/>
              </a:xfrm>
            </p:grpSpPr>
            <p:grpSp>
              <p:nvGrpSpPr>
                <p:cNvPr id="6580" name="Google Shape;6580;p83"/>
                <p:cNvGrpSpPr/>
                <p:nvPr/>
              </p:nvGrpSpPr>
              <p:grpSpPr>
                <a:xfrm>
                  <a:off x="1826655" y="4224370"/>
                  <a:ext cx="200738" cy="25631"/>
                  <a:chOff x="1826655" y="4224370"/>
                  <a:chExt cx="200738" cy="25631"/>
                </a:xfrm>
              </p:grpSpPr>
              <p:sp>
                <p:nvSpPr>
                  <p:cNvPr id="6581" name="Google Shape;6581;p8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83"/>
                <p:cNvGrpSpPr/>
                <p:nvPr/>
              </p:nvGrpSpPr>
              <p:grpSpPr>
                <a:xfrm>
                  <a:off x="1498221" y="4047614"/>
                  <a:ext cx="328444" cy="240783"/>
                  <a:chOff x="1498221" y="4047614"/>
                  <a:chExt cx="328444" cy="240783"/>
                </a:xfrm>
              </p:grpSpPr>
              <p:sp>
                <p:nvSpPr>
                  <p:cNvPr id="6584" name="Google Shape;6584;p8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5" name="Google Shape;6585;p83"/>
                  <p:cNvGrpSpPr/>
                  <p:nvPr/>
                </p:nvGrpSpPr>
                <p:grpSpPr>
                  <a:xfrm>
                    <a:off x="1498221" y="4047614"/>
                    <a:ext cx="150566" cy="190416"/>
                    <a:chOff x="1498221" y="4047614"/>
                    <a:chExt cx="150566" cy="190416"/>
                  </a:xfrm>
                </p:grpSpPr>
                <p:sp>
                  <p:nvSpPr>
                    <p:cNvPr id="6586" name="Google Shape;6586;p8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88" name="Google Shape;6588;p83"/>
              <p:cNvGrpSpPr/>
              <p:nvPr/>
            </p:nvGrpSpPr>
            <p:grpSpPr>
              <a:xfrm>
                <a:off x="1560718" y="3800594"/>
                <a:ext cx="532948" cy="302090"/>
                <a:chOff x="1560718" y="3800594"/>
                <a:chExt cx="532948" cy="302090"/>
              </a:xfrm>
            </p:grpSpPr>
            <p:grpSp>
              <p:nvGrpSpPr>
                <p:cNvPr id="6589" name="Google Shape;6589;p83"/>
                <p:cNvGrpSpPr/>
                <p:nvPr/>
              </p:nvGrpSpPr>
              <p:grpSpPr>
                <a:xfrm>
                  <a:off x="1912179" y="3827344"/>
                  <a:ext cx="181487" cy="25631"/>
                  <a:chOff x="1912179" y="3827344"/>
                  <a:chExt cx="181487" cy="25631"/>
                </a:xfrm>
              </p:grpSpPr>
              <p:sp>
                <p:nvSpPr>
                  <p:cNvPr id="6590" name="Google Shape;6590;p8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83"/>
                <p:cNvGrpSpPr/>
                <p:nvPr/>
              </p:nvGrpSpPr>
              <p:grpSpPr>
                <a:xfrm>
                  <a:off x="1912179" y="4044505"/>
                  <a:ext cx="181487" cy="25622"/>
                  <a:chOff x="1912179" y="4044506"/>
                  <a:chExt cx="181487" cy="25622"/>
                </a:xfrm>
              </p:grpSpPr>
              <p:sp>
                <p:nvSpPr>
                  <p:cNvPr id="6593" name="Google Shape;6593;p8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83"/>
                <p:cNvGrpSpPr/>
                <p:nvPr/>
              </p:nvGrpSpPr>
              <p:grpSpPr>
                <a:xfrm>
                  <a:off x="1560718" y="3800594"/>
                  <a:ext cx="351472" cy="302090"/>
                  <a:chOff x="1560718" y="3800594"/>
                  <a:chExt cx="351472" cy="302090"/>
                </a:xfrm>
              </p:grpSpPr>
              <p:grpSp>
                <p:nvGrpSpPr>
                  <p:cNvPr id="6596" name="Google Shape;6596;p83"/>
                  <p:cNvGrpSpPr/>
                  <p:nvPr/>
                </p:nvGrpSpPr>
                <p:grpSpPr>
                  <a:xfrm>
                    <a:off x="1560718" y="3842857"/>
                    <a:ext cx="173586" cy="217131"/>
                    <a:chOff x="1560718" y="3842857"/>
                    <a:chExt cx="173586" cy="217131"/>
                  </a:xfrm>
                </p:grpSpPr>
                <p:sp>
                  <p:nvSpPr>
                    <p:cNvPr id="6597" name="Google Shape;6597;p8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0" name="Google Shape;6600;p8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02" name="Google Shape;6602;p8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3" name="Google Shape;6603;p83"/>
              <p:cNvGrpSpPr/>
              <p:nvPr/>
            </p:nvGrpSpPr>
            <p:grpSpPr>
              <a:xfrm>
                <a:off x="785350" y="3605478"/>
                <a:ext cx="535311" cy="249245"/>
                <a:chOff x="785350" y="3605478"/>
                <a:chExt cx="535311" cy="249245"/>
              </a:xfrm>
            </p:grpSpPr>
            <p:grpSp>
              <p:nvGrpSpPr>
                <p:cNvPr id="6604" name="Google Shape;6604;p83"/>
                <p:cNvGrpSpPr/>
                <p:nvPr/>
              </p:nvGrpSpPr>
              <p:grpSpPr>
                <a:xfrm>
                  <a:off x="785350" y="3605478"/>
                  <a:ext cx="376191" cy="102736"/>
                  <a:chOff x="785350" y="3605478"/>
                  <a:chExt cx="376191" cy="102736"/>
                </a:xfrm>
              </p:grpSpPr>
              <p:sp>
                <p:nvSpPr>
                  <p:cNvPr id="6605" name="Google Shape;6605;p8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83"/>
                <p:cNvGrpSpPr/>
                <p:nvPr/>
              </p:nvGrpSpPr>
              <p:grpSpPr>
                <a:xfrm>
                  <a:off x="1161530" y="3655851"/>
                  <a:ext cx="159131" cy="198872"/>
                  <a:chOff x="1161530" y="3655851"/>
                  <a:chExt cx="159131" cy="198872"/>
                </a:xfrm>
              </p:grpSpPr>
              <p:sp>
                <p:nvSpPr>
                  <p:cNvPr id="6609" name="Google Shape;6609;p8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1" name="Google Shape;6611;p83"/>
              <p:cNvGrpSpPr/>
              <p:nvPr/>
            </p:nvGrpSpPr>
            <p:grpSpPr>
              <a:xfrm>
                <a:off x="785350" y="4047614"/>
                <a:ext cx="535311" cy="240783"/>
                <a:chOff x="785350" y="4047614"/>
                <a:chExt cx="535311" cy="240783"/>
              </a:xfrm>
            </p:grpSpPr>
            <p:grpSp>
              <p:nvGrpSpPr>
                <p:cNvPr id="6612" name="Google Shape;6612;p83"/>
                <p:cNvGrpSpPr/>
                <p:nvPr/>
              </p:nvGrpSpPr>
              <p:grpSpPr>
                <a:xfrm>
                  <a:off x="1161636" y="4047614"/>
                  <a:ext cx="159025" cy="190415"/>
                  <a:chOff x="1161636" y="4047614"/>
                  <a:chExt cx="159025" cy="190415"/>
                </a:xfrm>
              </p:grpSpPr>
              <p:sp>
                <p:nvSpPr>
                  <p:cNvPr id="6613" name="Google Shape;6613;p8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83"/>
                <p:cNvGrpSpPr/>
                <p:nvPr/>
              </p:nvGrpSpPr>
              <p:grpSpPr>
                <a:xfrm>
                  <a:off x="785350" y="4185661"/>
                  <a:ext cx="376191" cy="102736"/>
                  <a:chOff x="785350" y="4185661"/>
                  <a:chExt cx="376191" cy="102736"/>
                </a:xfrm>
              </p:grpSpPr>
              <p:sp>
                <p:nvSpPr>
                  <p:cNvPr id="6616" name="Google Shape;6616;p8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9" name="Google Shape;6619;p83"/>
              <p:cNvGrpSpPr/>
              <p:nvPr/>
            </p:nvGrpSpPr>
            <p:grpSpPr>
              <a:xfrm>
                <a:off x="1501054" y="3605478"/>
                <a:ext cx="526340" cy="249240"/>
                <a:chOff x="1501054" y="3605478"/>
                <a:chExt cx="526340" cy="249240"/>
              </a:xfrm>
            </p:grpSpPr>
            <p:grpSp>
              <p:nvGrpSpPr>
                <p:cNvPr id="6620" name="Google Shape;6620;p83"/>
                <p:cNvGrpSpPr/>
                <p:nvPr/>
              </p:nvGrpSpPr>
              <p:grpSpPr>
                <a:xfrm>
                  <a:off x="1834208" y="3643867"/>
                  <a:ext cx="193185" cy="25622"/>
                  <a:chOff x="1834208" y="3643867"/>
                  <a:chExt cx="193185" cy="25622"/>
                </a:xfrm>
              </p:grpSpPr>
              <p:sp>
                <p:nvSpPr>
                  <p:cNvPr id="6621" name="Google Shape;6621;p8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83"/>
                <p:cNvGrpSpPr/>
                <p:nvPr/>
              </p:nvGrpSpPr>
              <p:grpSpPr>
                <a:xfrm>
                  <a:off x="1501054" y="3605478"/>
                  <a:ext cx="333165" cy="249240"/>
                  <a:chOff x="1501054" y="3605478"/>
                  <a:chExt cx="333165" cy="249240"/>
                </a:xfrm>
              </p:grpSpPr>
              <p:sp>
                <p:nvSpPr>
                  <p:cNvPr id="6624" name="Google Shape;6624;p8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5" name="Google Shape;6625;p83"/>
                  <p:cNvGrpSpPr/>
                  <p:nvPr/>
                </p:nvGrpSpPr>
                <p:grpSpPr>
                  <a:xfrm>
                    <a:off x="1501054" y="3655851"/>
                    <a:ext cx="155286" cy="198867"/>
                    <a:chOff x="1501054" y="3655851"/>
                    <a:chExt cx="155286" cy="198867"/>
                  </a:xfrm>
                </p:grpSpPr>
                <p:sp>
                  <p:nvSpPr>
                    <p:cNvPr id="6626" name="Google Shape;6626;p8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28" name="Google Shape;6628;p83"/>
              <p:cNvGrpSpPr/>
              <p:nvPr/>
            </p:nvGrpSpPr>
            <p:grpSpPr>
              <a:xfrm>
                <a:off x="724986" y="3800594"/>
                <a:ext cx="532950" cy="302090"/>
                <a:chOff x="724986" y="3800594"/>
                <a:chExt cx="532950" cy="302090"/>
              </a:xfrm>
            </p:grpSpPr>
            <p:grpSp>
              <p:nvGrpSpPr>
                <p:cNvPr id="6629" name="Google Shape;6629;p83"/>
                <p:cNvGrpSpPr/>
                <p:nvPr/>
              </p:nvGrpSpPr>
              <p:grpSpPr>
                <a:xfrm>
                  <a:off x="724986" y="4044367"/>
                  <a:ext cx="181314" cy="25626"/>
                  <a:chOff x="724986" y="4044367"/>
                  <a:chExt cx="181314" cy="25626"/>
                </a:xfrm>
              </p:grpSpPr>
              <p:sp>
                <p:nvSpPr>
                  <p:cNvPr id="6630" name="Google Shape;6630;p8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83"/>
                <p:cNvGrpSpPr/>
                <p:nvPr/>
              </p:nvGrpSpPr>
              <p:grpSpPr>
                <a:xfrm>
                  <a:off x="906290" y="3800594"/>
                  <a:ext cx="351646" cy="302090"/>
                  <a:chOff x="906290" y="3800594"/>
                  <a:chExt cx="351646" cy="302090"/>
                </a:xfrm>
              </p:grpSpPr>
              <p:grpSp>
                <p:nvGrpSpPr>
                  <p:cNvPr id="6633" name="Google Shape;6633;p83"/>
                  <p:cNvGrpSpPr/>
                  <p:nvPr/>
                </p:nvGrpSpPr>
                <p:grpSpPr>
                  <a:xfrm>
                    <a:off x="1084172" y="3842857"/>
                    <a:ext cx="173764" cy="217131"/>
                    <a:chOff x="1084172" y="3842857"/>
                    <a:chExt cx="173764" cy="217131"/>
                  </a:xfrm>
                </p:grpSpPr>
                <p:grpSp>
                  <p:nvGrpSpPr>
                    <p:cNvPr id="6634" name="Google Shape;6634;p83"/>
                    <p:cNvGrpSpPr/>
                    <p:nvPr/>
                  </p:nvGrpSpPr>
                  <p:grpSpPr>
                    <a:xfrm>
                      <a:off x="1156862" y="3936509"/>
                      <a:ext cx="101073" cy="25622"/>
                      <a:chOff x="1156862" y="3936509"/>
                      <a:chExt cx="101073" cy="25622"/>
                    </a:xfrm>
                  </p:grpSpPr>
                  <p:sp>
                    <p:nvSpPr>
                      <p:cNvPr id="6635" name="Google Shape;6635;p8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7" name="Google Shape;6637;p8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8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83"/>
                <p:cNvGrpSpPr/>
                <p:nvPr/>
              </p:nvGrpSpPr>
              <p:grpSpPr>
                <a:xfrm>
                  <a:off x="724986" y="3830189"/>
                  <a:ext cx="189533" cy="25626"/>
                  <a:chOff x="724986" y="3830189"/>
                  <a:chExt cx="189533" cy="25626"/>
                </a:xfrm>
              </p:grpSpPr>
              <p:sp>
                <p:nvSpPr>
                  <p:cNvPr id="6641" name="Google Shape;6641;p8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643" name="Google Shape;6643;p83"/>
          <p:cNvGrpSpPr/>
          <p:nvPr/>
        </p:nvGrpSpPr>
        <p:grpSpPr>
          <a:xfrm>
            <a:off x="2253298" y="2249665"/>
            <a:ext cx="948701" cy="935378"/>
            <a:chOff x="2253298" y="2428317"/>
            <a:chExt cx="948701" cy="935378"/>
          </a:xfrm>
        </p:grpSpPr>
        <p:sp>
          <p:nvSpPr>
            <p:cNvPr id="6644" name="Google Shape;6644;p8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680"/>
        <p:cNvGrpSpPr/>
        <p:nvPr/>
      </p:nvGrpSpPr>
      <p:grpSpPr>
        <a:xfrm>
          <a:off x="0" y="0"/>
          <a:ext cx="0" cy="0"/>
          <a:chOff x="0" y="0"/>
          <a:chExt cx="0" cy="0"/>
        </a:xfrm>
      </p:grpSpPr>
      <p:graphicFrame>
        <p:nvGraphicFramePr>
          <p:cNvPr id="6681" name="Google Shape;6681;p84"/>
          <p:cNvGraphicFramePr/>
          <p:nvPr/>
        </p:nvGraphicFramePr>
        <p:xfrm>
          <a:off x="3342575" y="2130450"/>
          <a:ext cx="2363400" cy="868575"/>
        </p:xfrm>
        <a:graphic>
          <a:graphicData uri="http://schemas.openxmlformats.org/drawingml/2006/table">
            <a:tbl>
              <a:tblPr>
                <a:noFill/>
                <a:tableStyleId>{58CDDFCE-F23A-45BA-A175-FD88C7FC3FBA}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682" name="Google Shape;6682;p84"/>
          <p:cNvGrpSpPr/>
          <p:nvPr/>
        </p:nvGrpSpPr>
        <p:grpSpPr>
          <a:xfrm>
            <a:off x="3339744" y="952977"/>
            <a:ext cx="2363393" cy="1017867"/>
            <a:chOff x="3292400" y="1219146"/>
            <a:chExt cx="2615240" cy="1110239"/>
          </a:xfrm>
        </p:grpSpPr>
        <p:sp>
          <p:nvSpPr>
            <p:cNvPr id="6683" name="Google Shape;6683;p8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684" name="Google Shape;6684;p8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5" name="Google Shape;6685;p8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686" name="Google Shape;6686;p8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687" name="Google Shape;6687;p8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688" name="Google Shape;6688;p8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689" name="Google Shape;6689;p8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690" name="Google Shape;6690;p8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691" name="Google Shape;6691;p8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692" name="Google Shape;6692;p8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693" name="Google Shape;6693;p8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694" name="Google Shape;6694;p8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695" name="Google Shape;6695;p8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696" name="Google Shape;6696;p8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697" name="Google Shape;6697;p84"/>
            <p:cNvGrpSpPr/>
            <p:nvPr/>
          </p:nvGrpSpPr>
          <p:grpSpPr>
            <a:xfrm>
              <a:off x="3748438" y="1378608"/>
              <a:ext cx="2159202" cy="903971"/>
              <a:chOff x="1683525" y="2179850"/>
              <a:chExt cx="4519050" cy="2134525"/>
            </a:xfrm>
          </p:grpSpPr>
          <p:sp>
            <p:nvSpPr>
              <p:cNvPr id="6698" name="Google Shape;6698;p8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9" name="Google Shape;6699;p8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0" name="Google Shape;6700;p8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1" name="Google Shape;6701;p8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2" name="Google Shape;6702;p8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3" name="Google Shape;6703;p8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4" name="Google Shape;6704;p8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5" name="Google Shape;6705;p8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6" name="Google Shape;6706;p8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7" name="Google Shape;6707;p8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8" name="Google Shape;6708;p8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09" name="Google Shape;6709;p8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710" name="Google Shape;6710;p84"/>
          <p:cNvGraphicFramePr/>
          <p:nvPr/>
        </p:nvGraphicFramePr>
        <p:xfrm>
          <a:off x="5935838" y="2130450"/>
          <a:ext cx="2491300" cy="868600"/>
        </p:xfrm>
        <a:graphic>
          <a:graphicData uri="http://schemas.openxmlformats.org/drawingml/2006/table">
            <a:tbl>
              <a:tblPr>
                <a:noFill/>
                <a:tableStyleId>{58CDDFCE-F23A-45BA-A175-FD88C7FC3FBA}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11" name="Google Shape;6711;p84"/>
          <p:cNvGrpSpPr/>
          <p:nvPr/>
        </p:nvGrpSpPr>
        <p:grpSpPr>
          <a:xfrm>
            <a:off x="5913087" y="3189047"/>
            <a:ext cx="2519825" cy="1001454"/>
            <a:chOff x="1906114" y="789980"/>
            <a:chExt cx="1487676" cy="606868"/>
          </a:xfrm>
        </p:grpSpPr>
        <p:cxnSp>
          <p:nvCxnSpPr>
            <p:cNvPr id="6712" name="Google Shape;6712;p8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713" name="Google Shape;6713;p8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714" name="Google Shape;6714;p8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715" name="Google Shape;6715;p8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716" name="Google Shape;6716;p8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717" name="Google Shape;6717;p8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718" name="Google Shape;6718;p8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719" name="Google Shape;6719;p8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726" name="Google Shape;6726;p8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727" name="Google Shape;6727;p8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728" name="Google Shape;6728;p8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4"/>
          <p:cNvGrpSpPr/>
          <p:nvPr/>
        </p:nvGrpSpPr>
        <p:grpSpPr>
          <a:xfrm>
            <a:off x="712562" y="998005"/>
            <a:ext cx="2394370" cy="976502"/>
            <a:chOff x="749309" y="1112739"/>
            <a:chExt cx="2371603" cy="976502"/>
          </a:xfrm>
        </p:grpSpPr>
        <p:sp>
          <p:nvSpPr>
            <p:cNvPr id="6730" name="Google Shape;6730;p8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762" name="Google Shape;6762;p84"/>
          <p:cNvGraphicFramePr/>
          <p:nvPr/>
        </p:nvGraphicFramePr>
        <p:xfrm>
          <a:off x="5935863" y="996300"/>
          <a:ext cx="2491300" cy="976425"/>
        </p:xfrm>
        <a:graphic>
          <a:graphicData uri="http://schemas.openxmlformats.org/drawingml/2006/table">
            <a:tbl>
              <a:tblPr>
                <a:noFill/>
                <a:tableStyleId>{58CDDFCE-F23A-45BA-A175-FD88C7FC3FBA}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763" name="Google Shape;6763;p84"/>
          <p:cNvGrpSpPr/>
          <p:nvPr/>
        </p:nvGrpSpPr>
        <p:grpSpPr>
          <a:xfrm>
            <a:off x="4086504" y="2517093"/>
            <a:ext cx="1517436" cy="74460"/>
            <a:chOff x="3980086" y="2804397"/>
            <a:chExt cx="1227600" cy="66900"/>
          </a:xfrm>
        </p:grpSpPr>
        <p:sp>
          <p:nvSpPr>
            <p:cNvPr id="6764" name="Google Shape;6764;p8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84"/>
          <p:cNvGrpSpPr/>
          <p:nvPr/>
        </p:nvGrpSpPr>
        <p:grpSpPr>
          <a:xfrm>
            <a:off x="4711569" y="2809680"/>
            <a:ext cx="892956" cy="74460"/>
            <a:chOff x="3980086" y="2804397"/>
            <a:chExt cx="1227600" cy="66900"/>
          </a:xfrm>
        </p:grpSpPr>
        <p:sp>
          <p:nvSpPr>
            <p:cNvPr id="6767" name="Google Shape;6767;p8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84"/>
          <p:cNvGrpSpPr/>
          <p:nvPr/>
        </p:nvGrpSpPr>
        <p:grpSpPr>
          <a:xfrm>
            <a:off x="3344661" y="3168563"/>
            <a:ext cx="2363244" cy="1005943"/>
            <a:chOff x="3358415" y="3361302"/>
            <a:chExt cx="2363244" cy="1024695"/>
          </a:xfrm>
        </p:grpSpPr>
        <p:grpSp>
          <p:nvGrpSpPr>
            <p:cNvPr id="6770" name="Google Shape;6770;p84"/>
            <p:cNvGrpSpPr/>
            <p:nvPr/>
          </p:nvGrpSpPr>
          <p:grpSpPr>
            <a:xfrm>
              <a:off x="3358415" y="3361302"/>
              <a:ext cx="441300" cy="1024695"/>
              <a:chOff x="3358415" y="3361302"/>
              <a:chExt cx="441300" cy="1024695"/>
            </a:xfrm>
          </p:grpSpPr>
          <p:sp>
            <p:nvSpPr>
              <p:cNvPr id="6771" name="Google Shape;6771;p8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84"/>
            <p:cNvGrpSpPr/>
            <p:nvPr/>
          </p:nvGrpSpPr>
          <p:grpSpPr>
            <a:xfrm>
              <a:off x="3838901" y="3361302"/>
              <a:ext cx="441300" cy="1024695"/>
              <a:chOff x="3838901" y="3361302"/>
              <a:chExt cx="441300" cy="1024695"/>
            </a:xfrm>
          </p:grpSpPr>
          <p:sp>
            <p:nvSpPr>
              <p:cNvPr id="6778" name="Google Shape;6778;p8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4"/>
            <p:cNvGrpSpPr/>
            <p:nvPr/>
          </p:nvGrpSpPr>
          <p:grpSpPr>
            <a:xfrm>
              <a:off x="4319387" y="3361302"/>
              <a:ext cx="441300" cy="1024695"/>
              <a:chOff x="4319387" y="3361302"/>
              <a:chExt cx="441300" cy="1024695"/>
            </a:xfrm>
          </p:grpSpPr>
          <p:sp>
            <p:nvSpPr>
              <p:cNvPr id="6785" name="Google Shape;6785;p8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84"/>
            <p:cNvGrpSpPr/>
            <p:nvPr/>
          </p:nvGrpSpPr>
          <p:grpSpPr>
            <a:xfrm>
              <a:off x="4799873" y="3361302"/>
              <a:ext cx="441300" cy="1024695"/>
              <a:chOff x="4799873" y="3361302"/>
              <a:chExt cx="441300" cy="1024695"/>
            </a:xfrm>
          </p:grpSpPr>
          <p:sp>
            <p:nvSpPr>
              <p:cNvPr id="6792" name="Google Shape;6792;p8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84"/>
            <p:cNvGrpSpPr/>
            <p:nvPr/>
          </p:nvGrpSpPr>
          <p:grpSpPr>
            <a:xfrm>
              <a:off x="5280360" y="3361302"/>
              <a:ext cx="441300" cy="1024695"/>
              <a:chOff x="5280360" y="3361302"/>
              <a:chExt cx="441300" cy="1024695"/>
            </a:xfrm>
          </p:grpSpPr>
          <p:sp>
            <p:nvSpPr>
              <p:cNvPr id="6799" name="Google Shape;6799;p8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805" name="Google Shape;6805;p84"/>
          <p:cNvGraphicFramePr/>
          <p:nvPr/>
        </p:nvGraphicFramePr>
        <p:xfrm>
          <a:off x="711088" y="2130450"/>
          <a:ext cx="2403600" cy="881400"/>
        </p:xfrm>
        <a:graphic>
          <a:graphicData uri="http://schemas.openxmlformats.org/drawingml/2006/table">
            <a:tbl>
              <a:tblPr>
                <a:noFill/>
                <a:tableStyleId>{58CDDFCE-F23A-45BA-A175-FD88C7FC3FBA}</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06" name="Google Shape;6806;p84"/>
          <p:cNvGrpSpPr/>
          <p:nvPr/>
        </p:nvGrpSpPr>
        <p:grpSpPr>
          <a:xfrm>
            <a:off x="712613" y="3180175"/>
            <a:ext cx="2403614" cy="1005900"/>
            <a:chOff x="726450" y="3372825"/>
            <a:chExt cx="2403614" cy="1005900"/>
          </a:xfrm>
        </p:grpSpPr>
        <p:grpSp>
          <p:nvGrpSpPr>
            <p:cNvPr id="6807" name="Google Shape;6807;p84"/>
            <p:cNvGrpSpPr/>
            <p:nvPr/>
          </p:nvGrpSpPr>
          <p:grpSpPr>
            <a:xfrm>
              <a:off x="726450" y="3696000"/>
              <a:ext cx="2403614" cy="500898"/>
              <a:chOff x="726450" y="3696000"/>
              <a:chExt cx="2403614" cy="500898"/>
            </a:xfrm>
          </p:grpSpPr>
          <p:sp>
            <p:nvSpPr>
              <p:cNvPr id="6808" name="Google Shape;6808;p8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09" name="Google Shape;6809;p8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810" name="Google Shape;6810;p84"/>
            <p:cNvGrpSpPr/>
            <p:nvPr/>
          </p:nvGrpSpPr>
          <p:grpSpPr>
            <a:xfrm>
              <a:off x="1348050" y="3372825"/>
              <a:ext cx="1720425" cy="1005900"/>
              <a:chOff x="1348050" y="3372825"/>
              <a:chExt cx="1720425" cy="1005900"/>
            </a:xfrm>
          </p:grpSpPr>
          <p:sp>
            <p:nvSpPr>
              <p:cNvPr id="6811" name="Google Shape;6811;p8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2" name="Google Shape;6812;p8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3" name="Google Shape;6813;p8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4" name="Google Shape;6814;p8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5" name="Google Shape;6815;p8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816" name="Google Shape;6816;p84"/>
            <p:cNvGrpSpPr/>
            <p:nvPr/>
          </p:nvGrpSpPr>
          <p:grpSpPr>
            <a:xfrm>
              <a:off x="1455707" y="3731058"/>
              <a:ext cx="1491150" cy="417657"/>
              <a:chOff x="1455707" y="3731058"/>
              <a:chExt cx="1491150" cy="417657"/>
            </a:xfrm>
          </p:grpSpPr>
          <p:grpSp>
            <p:nvGrpSpPr>
              <p:cNvPr id="6817" name="Google Shape;6817;p84"/>
              <p:cNvGrpSpPr/>
              <p:nvPr/>
            </p:nvGrpSpPr>
            <p:grpSpPr>
              <a:xfrm>
                <a:off x="1472938" y="3745828"/>
                <a:ext cx="72126" cy="53788"/>
                <a:chOff x="1472938" y="3745828"/>
                <a:chExt cx="72126" cy="53788"/>
              </a:xfrm>
            </p:grpSpPr>
            <p:sp>
              <p:nvSpPr>
                <p:cNvPr id="6818" name="Google Shape;6818;p8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84"/>
              <p:cNvGrpSpPr/>
              <p:nvPr/>
            </p:nvGrpSpPr>
            <p:grpSpPr>
              <a:xfrm>
                <a:off x="1819181" y="4089633"/>
                <a:ext cx="72126" cy="53788"/>
                <a:chOff x="1819181" y="4089633"/>
                <a:chExt cx="72126" cy="53788"/>
              </a:xfrm>
            </p:grpSpPr>
            <p:sp>
              <p:nvSpPr>
                <p:cNvPr id="6821" name="Google Shape;6821;p8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84"/>
              <p:cNvGrpSpPr/>
              <p:nvPr/>
            </p:nvGrpSpPr>
            <p:grpSpPr>
              <a:xfrm>
                <a:off x="1455707" y="4084171"/>
                <a:ext cx="64321" cy="64544"/>
                <a:chOff x="1455707" y="4084171"/>
                <a:chExt cx="64321" cy="64544"/>
              </a:xfrm>
            </p:grpSpPr>
            <p:sp>
              <p:nvSpPr>
                <p:cNvPr id="6824" name="Google Shape;6824;p8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84"/>
              <p:cNvGrpSpPr/>
              <p:nvPr/>
            </p:nvGrpSpPr>
            <p:grpSpPr>
              <a:xfrm>
                <a:off x="1818610" y="3731058"/>
                <a:ext cx="64321" cy="64544"/>
                <a:chOff x="1818610" y="3731058"/>
                <a:chExt cx="64321" cy="64544"/>
              </a:xfrm>
            </p:grpSpPr>
            <p:sp>
              <p:nvSpPr>
                <p:cNvPr id="6827" name="Google Shape;6827;p8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84"/>
              <p:cNvGrpSpPr/>
              <p:nvPr/>
            </p:nvGrpSpPr>
            <p:grpSpPr>
              <a:xfrm>
                <a:off x="2172491" y="4089633"/>
                <a:ext cx="72126" cy="53788"/>
                <a:chOff x="2172491" y="4089633"/>
                <a:chExt cx="72126" cy="53788"/>
              </a:xfrm>
            </p:grpSpPr>
            <p:sp>
              <p:nvSpPr>
                <p:cNvPr id="6830" name="Google Shape;6830;p8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84"/>
              <p:cNvGrpSpPr/>
              <p:nvPr/>
            </p:nvGrpSpPr>
            <p:grpSpPr>
              <a:xfrm>
                <a:off x="2171920" y="3731058"/>
                <a:ext cx="64321" cy="64544"/>
                <a:chOff x="2171920" y="3731058"/>
                <a:chExt cx="64321" cy="64544"/>
              </a:xfrm>
            </p:grpSpPr>
            <p:sp>
              <p:nvSpPr>
                <p:cNvPr id="6833" name="Google Shape;6833;p8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4"/>
              <p:cNvGrpSpPr/>
              <p:nvPr/>
            </p:nvGrpSpPr>
            <p:grpSpPr>
              <a:xfrm>
                <a:off x="2874730" y="3745828"/>
                <a:ext cx="72126" cy="53788"/>
                <a:chOff x="2874730" y="3745828"/>
                <a:chExt cx="72126" cy="53788"/>
              </a:xfrm>
            </p:grpSpPr>
            <p:sp>
              <p:nvSpPr>
                <p:cNvPr id="6836" name="Google Shape;6836;p8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84"/>
              <p:cNvGrpSpPr/>
              <p:nvPr/>
            </p:nvGrpSpPr>
            <p:grpSpPr>
              <a:xfrm>
                <a:off x="2878589" y="4081481"/>
                <a:ext cx="64321" cy="64544"/>
                <a:chOff x="2878589" y="4081481"/>
                <a:chExt cx="64321" cy="64544"/>
              </a:xfrm>
            </p:grpSpPr>
            <p:sp>
              <p:nvSpPr>
                <p:cNvPr id="6839" name="Google Shape;6839;p8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84"/>
              <p:cNvGrpSpPr/>
              <p:nvPr/>
            </p:nvGrpSpPr>
            <p:grpSpPr>
              <a:xfrm>
                <a:off x="2525796" y="4089633"/>
                <a:ext cx="72126" cy="53788"/>
                <a:chOff x="2525796" y="4089633"/>
                <a:chExt cx="72126" cy="53788"/>
              </a:xfrm>
            </p:grpSpPr>
            <p:sp>
              <p:nvSpPr>
                <p:cNvPr id="6842" name="Google Shape;6842;p8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4"/>
              <p:cNvGrpSpPr/>
              <p:nvPr/>
            </p:nvGrpSpPr>
            <p:grpSpPr>
              <a:xfrm>
                <a:off x="2525225" y="3731058"/>
                <a:ext cx="64321" cy="64544"/>
                <a:chOff x="2525225" y="3731058"/>
                <a:chExt cx="64321" cy="64544"/>
              </a:xfrm>
            </p:grpSpPr>
            <p:sp>
              <p:nvSpPr>
                <p:cNvPr id="6845" name="Google Shape;6845;p8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50"/>
        <p:cNvGrpSpPr/>
        <p:nvPr/>
      </p:nvGrpSpPr>
      <p:grpSpPr>
        <a:xfrm>
          <a:off x="0" y="0"/>
          <a:ext cx="0" cy="0"/>
          <a:chOff x="0" y="0"/>
          <a:chExt cx="0" cy="0"/>
        </a:xfrm>
      </p:grpSpPr>
      <p:grpSp>
        <p:nvGrpSpPr>
          <p:cNvPr id="6851" name="Google Shape;6851;p85"/>
          <p:cNvGrpSpPr/>
          <p:nvPr/>
        </p:nvGrpSpPr>
        <p:grpSpPr>
          <a:xfrm>
            <a:off x="716991" y="971306"/>
            <a:ext cx="845921" cy="690752"/>
            <a:chOff x="732428" y="1198513"/>
            <a:chExt cx="845921" cy="690752"/>
          </a:xfrm>
        </p:grpSpPr>
        <p:grpSp>
          <p:nvGrpSpPr>
            <p:cNvPr id="6852" name="Google Shape;6852;p85"/>
            <p:cNvGrpSpPr/>
            <p:nvPr/>
          </p:nvGrpSpPr>
          <p:grpSpPr>
            <a:xfrm>
              <a:off x="823030" y="1198513"/>
              <a:ext cx="755319" cy="690752"/>
              <a:chOff x="823030" y="1198513"/>
              <a:chExt cx="755319" cy="690752"/>
            </a:xfrm>
          </p:grpSpPr>
          <p:sp>
            <p:nvSpPr>
              <p:cNvPr id="6853" name="Google Shape;6853;p8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85"/>
            <p:cNvGrpSpPr/>
            <p:nvPr/>
          </p:nvGrpSpPr>
          <p:grpSpPr>
            <a:xfrm>
              <a:off x="732428" y="1239937"/>
              <a:ext cx="739912" cy="607886"/>
              <a:chOff x="732428" y="1239937"/>
              <a:chExt cx="739912" cy="607886"/>
            </a:xfrm>
          </p:grpSpPr>
          <p:sp>
            <p:nvSpPr>
              <p:cNvPr id="6856" name="Google Shape;6856;p8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85"/>
            <p:cNvGrpSpPr/>
            <p:nvPr/>
          </p:nvGrpSpPr>
          <p:grpSpPr>
            <a:xfrm>
              <a:off x="732428" y="1277018"/>
              <a:ext cx="702832" cy="533758"/>
              <a:chOff x="732428" y="1277018"/>
              <a:chExt cx="702832" cy="533758"/>
            </a:xfrm>
          </p:grpSpPr>
          <p:sp>
            <p:nvSpPr>
              <p:cNvPr id="6859" name="Google Shape;6859;p8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85"/>
            <p:cNvGrpSpPr/>
            <p:nvPr/>
          </p:nvGrpSpPr>
          <p:grpSpPr>
            <a:xfrm>
              <a:off x="931170" y="1306653"/>
              <a:ext cx="647179" cy="474455"/>
              <a:chOff x="931170" y="1306653"/>
              <a:chExt cx="647179" cy="474455"/>
            </a:xfrm>
          </p:grpSpPr>
          <p:sp>
            <p:nvSpPr>
              <p:cNvPr id="6862" name="Google Shape;6862;p8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4" name="Google Shape;6864;p8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5"/>
          <p:cNvGrpSpPr/>
          <p:nvPr/>
        </p:nvGrpSpPr>
        <p:grpSpPr>
          <a:xfrm>
            <a:off x="3948600" y="971313"/>
            <a:ext cx="634656" cy="699982"/>
            <a:chOff x="5985650" y="2860025"/>
            <a:chExt cx="1396075" cy="1539775"/>
          </a:xfrm>
        </p:grpSpPr>
        <p:sp>
          <p:nvSpPr>
            <p:cNvPr id="6866" name="Google Shape;6866;p8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85"/>
          <p:cNvGrpSpPr/>
          <p:nvPr/>
        </p:nvGrpSpPr>
        <p:grpSpPr>
          <a:xfrm>
            <a:off x="4704250" y="971306"/>
            <a:ext cx="725845" cy="699975"/>
            <a:chOff x="4249973" y="1201875"/>
            <a:chExt cx="1958568" cy="1888762"/>
          </a:xfrm>
        </p:grpSpPr>
        <p:sp>
          <p:nvSpPr>
            <p:cNvPr id="6899" name="Google Shape;6899;p8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0" name="Google Shape;6900;p85"/>
            <p:cNvGrpSpPr/>
            <p:nvPr/>
          </p:nvGrpSpPr>
          <p:grpSpPr>
            <a:xfrm>
              <a:off x="5853086" y="1789142"/>
              <a:ext cx="355454" cy="1048099"/>
              <a:chOff x="5576108" y="2016725"/>
              <a:chExt cx="565200" cy="1666560"/>
            </a:xfrm>
          </p:grpSpPr>
          <p:sp>
            <p:nvSpPr>
              <p:cNvPr id="6901" name="Google Shape;6901;p8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2" name="Google Shape;6902;p8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85"/>
            <p:cNvGrpSpPr/>
            <p:nvPr/>
          </p:nvGrpSpPr>
          <p:grpSpPr>
            <a:xfrm>
              <a:off x="4869455" y="2691676"/>
              <a:ext cx="1013897" cy="398961"/>
              <a:chOff x="4012057" y="3451825"/>
              <a:chExt cx="1612175" cy="634379"/>
            </a:xfrm>
          </p:grpSpPr>
          <p:sp>
            <p:nvSpPr>
              <p:cNvPr id="6904" name="Google Shape;6904;p8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5" name="Google Shape;6905;p8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85"/>
            <p:cNvGrpSpPr/>
            <p:nvPr/>
          </p:nvGrpSpPr>
          <p:grpSpPr>
            <a:xfrm>
              <a:off x="4276937" y="2155961"/>
              <a:ext cx="651965" cy="891358"/>
              <a:chOff x="3069908" y="2599997"/>
              <a:chExt cx="1036675" cy="1417328"/>
            </a:xfrm>
          </p:grpSpPr>
          <p:sp>
            <p:nvSpPr>
              <p:cNvPr id="6907" name="Google Shape;6907;p8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8" name="Google Shape;6908;p8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85"/>
            <p:cNvGrpSpPr/>
            <p:nvPr/>
          </p:nvGrpSpPr>
          <p:grpSpPr>
            <a:xfrm>
              <a:off x="5054918" y="1201875"/>
              <a:ext cx="999548" cy="602711"/>
              <a:chOff x="4306958" y="1082925"/>
              <a:chExt cx="1589359" cy="958358"/>
            </a:xfrm>
          </p:grpSpPr>
          <p:sp>
            <p:nvSpPr>
              <p:cNvPr id="6910" name="Google Shape;6910;p8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11" name="Google Shape;6911;p8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85"/>
            <p:cNvGrpSpPr/>
            <p:nvPr/>
          </p:nvGrpSpPr>
          <p:grpSpPr>
            <a:xfrm>
              <a:off x="4249973" y="1303451"/>
              <a:ext cx="799317" cy="841334"/>
              <a:chOff x="3027033" y="1244439"/>
              <a:chExt cx="1270977" cy="1337786"/>
            </a:xfrm>
          </p:grpSpPr>
          <p:sp>
            <p:nvSpPr>
              <p:cNvPr id="6913" name="Google Shape;6913;p8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14" name="Google Shape;6914;p8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5" name="Google Shape;6915;p85"/>
          <p:cNvGrpSpPr/>
          <p:nvPr/>
        </p:nvGrpSpPr>
        <p:grpSpPr>
          <a:xfrm>
            <a:off x="4057114" y="1858087"/>
            <a:ext cx="750769" cy="683784"/>
            <a:chOff x="4204684" y="2104422"/>
            <a:chExt cx="699822" cy="637382"/>
          </a:xfrm>
        </p:grpSpPr>
        <p:grpSp>
          <p:nvGrpSpPr>
            <p:cNvPr id="6916" name="Google Shape;6916;p85"/>
            <p:cNvGrpSpPr/>
            <p:nvPr/>
          </p:nvGrpSpPr>
          <p:grpSpPr>
            <a:xfrm>
              <a:off x="4204684" y="2430067"/>
              <a:ext cx="342957" cy="311738"/>
              <a:chOff x="4204684" y="2430067"/>
              <a:chExt cx="342957" cy="311738"/>
            </a:xfrm>
          </p:grpSpPr>
          <p:sp>
            <p:nvSpPr>
              <p:cNvPr id="6917" name="Google Shape;6917;p8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5"/>
            <p:cNvGrpSpPr/>
            <p:nvPr/>
          </p:nvGrpSpPr>
          <p:grpSpPr>
            <a:xfrm>
              <a:off x="4561586" y="2430067"/>
              <a:ext cx="342920" cy="311738"/>
              <a:chOff x="4561586" y="2430067"/>
              <a:chExt cx="342920" cy="311738"/>
            </a:xfrm>
          </p:grpSpPr>
          <p:sp>
            <p:nvSpPr>
              <p:cNvPr id="6920" name="Google Shape;6920;p8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85"/>
            <p:cNvGrpSpPr/>
            <p:nvPr/>
          </p:nvGrpSpPr>
          <p:grpSpPr>
            <a:xfrm>
              <a:off x="4561586" y="2104422"/>
              <a:ext cx="342920" cy="311738"/>
              <a:chOff x="4561586" y="2104422"/>
              <a:chExt cx="342920" cy="311738"/>
            </a:xfrm>
          </p:grpSpPr>
          <p:sp>
            <p:nvSpPr>
              <p:cNvPr id="6923" name="Google Shape;6923;p8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85"/>
            <p:cNvGrpSpPr/>
            <p:nvPr/>
          </p:nvGrpSpPr>
          <p:grpSpPr>
            <a:xfrm>
              <a:off x="4204684" y="2104422"/>
              <a:ext cx="342957" cy="311664"/>
              <a:chOff x="4204684" y="2104422"/>
              <a:chExt cx="342957" cy="311664"/>
            </a:xfrm>
          </p:grpSpPr>
          <p:sp>
            <p:nvSpPr>
              <p:cNvPr id="6926" name="Google Shape;6926;p8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8" name="Google Shape;6928;p85"/>
          <p:cNvGrpSpPr/>
          <p:nvPr/>
        </p:nvGrpSpPr>
        <p:grpSpPr>
          <a:xfrm>
            <a:off x="5521547" y="971301"/>
            <a:ext cx="660591" cy="688867"/>
            <a:chOff x="5830645" y="1267368"/>
            <a:chExt cx="530340" cy="553040"/>
          </a:xfrm>
        </p:grpSpPr>
        <p:sp>
          <p:nvSpPr>
            <p:cNvPr id="6929" name="Google Shape;6929;p8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0" name="Google Shape;6930;p85"/>
            <p:cNvGrpSpPr/>
            <p:nvPr/>
          </p:nvGrpSpPr>
          <p:grpSpPr>
            <a:xfrm>
              <a:off x="5830645" y="1267368"/>
              <a:ext cx="259743" cy="269909"/>
              <a:chOff x="5830645" y="1267368"/>
              <a:chExt cx="259743" cy="269909"/>
            </a:xfrm>
          </p:grpSpPr>
          <p:sp>
            <p:nvSpPr>
              <p:cNvPr id="6931" name="Google Shape;6931;p8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85"/>
            <p:cNvGrpSpPr/>
            <p:nvPr/>
          </p:nvGrpSpPr>
          <p:grpSpPr>
            <a:xfrm>
              <a:off x="6101293" y="1267368"/>
              <a:ext cx="259692" cy="269909"/>
              <a:chOff x="6101293" y="1267368"/>
              <a:chExt cx="259692" cy="269909"/>
            </a:xfrm>
          </p:grpSpPr>
          <p:sp>
            <p:nvSpPr>
              <p:cNvPr id="6934" name="Google Shape;6934;p8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85"/>
            <p:cNvGrpSpPr/>
            <p:nvPr/>
          </p:nvGrpSpPr>
          <p:grpSpPr>
            <a:xfrm>
              <a:off x="5830645" y="1550500"/>
              <a:ext cx="259692" cy="269909"/>
              <a:chOff x="5830645" y="1550500"/>
              <a:chExt cx="259692" cy="269909"/>
            </a:xfrm>
          </p:grpSpPr>
          <p:sp>
            <p:nvSpPr>
              <p:cNvPr id="6937" name="Google Shape;6937;p8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85"/>
            <p:cNvGrpSpPr/>
            <p:nvPr/>
          </p:nvGrpSpPr>
          <p:grpSpPr>
            <a:xfrm>
              <a:off x="6101293" y="1550500"/>
              <a:ext cx="259692" cy="269909"/>
              <a:chOff x="6101293" y="1550500"/>
              <a:chExt cx="259692" cy="269909"/>
            </a:xfrm>
          </p:grpSpPr>
          <p:sp>
            <p:nvSpPr>
              <p:cNvPr id="6940" name="Google Shape;6940;p8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2" name="Google Shape;6942;p85"/>
          <p:cNvGrpSpPr/>
          <p:nvPr/>
        </p:nvGrpSpPr>
        <p:grpSpPr>
          <a:xfrm>
            <a:off x="723700" y="1861760"/>
            <a:ext cx="697154" cy="679574"/>
            <a:chOff x="2679875" y="2361475"/>
            <a:chExt cx="780425" cy="760575"/>
          </a:xfrm>
        </p:grpSpPr>
        <p:sp>
          <p:nvSpPr>
            <p:cNvPr id="6943" name="Google Shape;6943;p8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5"/>
          <p:cNvGrpSpPr/>
          <p:nvPr/>
        </p:nvGrpSpPr>
        <p:grpSpPr>
          <a:xfrm>
            <a:off x="3122859" y="971352"/>
            <a:ext cx="735829" cy="684547"/>
            <a:chOff x="3351965" y="1148808"/>
            <a:chExt cx="750770" cy="698375"/>
          </a:xfrm>
        </p:grpSpPr>
        <p:grpSp>
          <p:nvGrpSpPr>
            <p:cNvPr id="6950" name="Google Shape;6950;p85"/>
            <p:cNvGrpSpPr/>
            <p:nvPr/>
          </p:nvGrpSpPr>
          <p:grpSpPr>
            <a:xfrm>
              <a:off x="3586796" y="1148808"/>
              <a:ext cx="294857" cy="286830"/>
              <a:chOff x="3750225" y="1774000"/>
              <a:chExt cx="149575" cy="145525"/>
            </a:xfrm>
          </p:grpSpPr>
          <p:sp>
            <p:nvSpPr>
              <p:cNvPr id="6951" name="Google Shape;6951;p8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85"/>
            <p:cNvGrpSpPr/>
            <p:nvPr/>
          </p:nvGrpSpPr>
          <p:grpSpPr>
            <a:xfrm>
              <a:off x="3779245" y="1375768"/>
              <a:ext cx="323490" cy="286978"/>
              <a:chOff x="3847850" y="1889150"/>
              <a:chExt cx="164100" cy="145600"/>
            </a:xfrm>
          </p:grpSpPr>
          <p:sp>
            <p:nvSpPr>
              <p:cNvPr id="6954" name="Google Shape;6954;p8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85"/>
            <p:cNvGrpSpPr/>
            <p:nvPr/>
          </p:nvGrpSpPr>
          <p:grpSpPr>
            <a:xfrm>
              <a:off x="3351965" y="1330435"/>
              <a:ext cx="295449" cy="285401"/>
              <a:chOff x="3631100" y="1866150"/>
              <a:chExt cx="149875" cy="144800"/>
            </a:xfrm>
          </p:grpSpPr>
          <p:sp>
            <p:nvSpPr>
              <p:cNvPr id="6957" name="Google Shape;6957;p8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85"/>
            <p:cNvGrpSpPr/>
            <p:nvPr/>
          </p:nvGrpSpPr>
          <p:grpSpPr>
            <a:xfrm>
              <a:off x="3548208" y="1560352"/>
              <a:ext cx="294808" cy="286830"/>
              <a:chOff x="3730650" y="1982800"/>
              <a:chExt cx="149550" cy="145525"/>
            </a:xfrm>
          </p:grpSpPr>
          <p:sp>
            <p:nvSpPr>
              <p:cNvPr id="6960" name="Google Shape;6960;p8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2" name="Google Shape;6962;p85"/>
          <p:cNvGrpSpPr/>
          <p:nvPr/>
        </p:nvGrpSpPr>
        <p:grpSpPr>
          <a:xfrm>
            <a:off x="7624512" y="971306"/>
            <a:ext cx="804565" cy="677795"/>
            <a:chOff x="7636443" y="1204988"/>
            <a:chExt cx="804565" cy="677795"/>
          </a:xfrm>
        </p:grpSpPr>
        <p:grpSp>
          <p:nvGrpSpPr>
            <p:cNvPr id="6963" name="Google Shape;6963;p85"/>
            <p:cNvGrpSpPr/>
            <p:nvPr/>
          </p:nvGrpSpPr>
          <p:grpSpPr>
            <a:xfrm>
              <a:off x="7636443" y="1509705"/>
              <a:ext cx="804565" cy="373078"/>
              <a:chOff x="7636443" y="1509705"/>
              <a:chExt cx="804565" cy="373078"/>
            </a:xfrm>
          </p:grpSpPr>
          <p:sp>
            <p:nvSpPr>
              <p:cNvPr id="6964" name="Google Shape;6964;p8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5"/>
            <p:cNvGrpSpPr/>
            <p:nvPr/>
          </p:nvGrpSpPr>
          <p:grpSpPr>
            <a:xfrm>
              <a:off x="7636443" y="1408133"/>
              <a:ext cx="804565" cy="373078"/>
              <a:chOff x="7636443" y="1408133"/>
              <a:chExt cx="804565" cy="373078"/>
            </a:xfrm>
          </p:grpSpPr>
          <p:sp>
            <p:nvSpPr>
              <p:cNvPr id="6967" name="Google Shape;6967;p8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85"/>
            <p:cNvGrpSpPr/>
            <p:nvPr/>
          </p:nvGrpSpPr>
          <p:grpSpPr>
            <a:xfrm>
              <a:off x="7636443" y="1306560"/>
              <a:ext cx="804565" cy="373078"/>
              <a:chOff x="7636443" y="1306560"/>
              <a:chExt cx="804565" cy="373078"/>
            </a:xfrm>
          </p:grpSpPr>
          <p:sp>
            <p:nvSpPr>
              <p:cNvPr id="6970" name="Google Shape;6970;p8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85"/>
            <p:cNvGrpSpPr/>
            <p:nvPr/>
          </p:nvGrpSpPr>
          <p:grpSpPr>
            <a:xfrm>
              <a:off x="7636443" y="1204988"/>
              <a:ext cx="804565" cy="373078"/>
              <a:chOff x="7636443" y="1204988"/>
              <a:chExt cx="804565" cy="373078"/>
            </a:xfrm>
          </p:grpSpPr>
          <p:sp>
            <p:nvSpPr>
              <p:cNvPr id="6973" name="Google Shape;6973;p8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5" name="Google Shape;6975;p85"/>
          <p:cNvGrpSpPr/>
          <p:nvPr/>
        </p:nvGrpSpPr>
        <p:grpSpPr>
          <a:xfrm>
            <a:off x="4963358" y="1878721"/>
            <a:ext cx="661339" cy="661188"/>
            <a:chOff x="3990000" y="975400"/>
            <a:chExt cx="3934200" cy="3933300"/>
          </a:xfrm>
        </p:grpSpPr>
        <p:sp>
          <p:nvSpPr>
            <p:cNvPr id="6976" name="Google Shape;6976;p8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5"/>
          <p:cNvGrpSpPr/>
          <p:nvPr/>
        </p:nvGrpSpPr>
        <p:grpSpPr>
          <a:xfrm>
            <a:off x="6607006" y="1857359"/>
            <a:ext cx="868881" cy="684241"/>
            <a:chOff x="6598259" y="2078634"/>
            <a:chExt cx="868881" cy="684241"/>
          </a:xfrm>
        </p:grpSpPr>
        <p:sp>
          <p:nvSpPr>
            <p:cNvPr id="6981" name="Google Shape;6981;p8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7" name="Google Shape;6987;p85"/>
            <p:cNvGrpSpPr/>
            <p:nvPr/>
          </p:nvGrpSpPr>
          <p:grpSpPr>
            <a:xfrm>
              <a:off x="6808175" y="2078634"/>
              <a:ext cx="452229" cy="684241"/>
              <a:chOff x="6808175" y="2078634"/>
              <a:chExt cx="452229" cy="684241"/>
            </a:xfrm>
          </p:grpSpPr>
          <p:sp>
            <p:nvSpPr>
              <p:cNvPr id="6988" name="Google Shape;6988;p8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4" name="Google Shape;6994;p85"/>
              <p:cNvGrpSpPr/>
              <p:nvPr/>
            </p:nvGrpSpPr>
            <p:grpSpPr>
              <a:xfrm>
                <a:off x="6821586" y="2078634"/>
                <a:ext cx="426871" cy="684241"/>
                <a:chOff x="6821586" y="2078634"/>
                <a:chExt cx="426871" cy="684241"/>
              </a:xfrm>
            </p:grpSpPr>
            <p:grpSp>
              <p:nvGrpSpPr>
                <p:cNvPr id="6995" name="Google Shape;6995;p85"/>
                <p:cNvGrpSpPr/>
                <p:nvPr/>
              </p:nvGrpSpPr>
              <p:grpSpPr>
                <a:xfrm>
                  <a:off x="6821586" y="2078634"/>
                  <a:ext cx="426871" cy="684241"/>
                  <a:chOff x="6821586" y="2078634"/>
                  <a:chExt cx="426871" cy="684241"/>
                </a:xfrm>
              </p:grpSpPr>
              <p:sp>
                <p:nvSpPr>
                  <p:cNvPr id="6996" name="Google Shape;6996;p8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8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1" name="Google Shape;7021;p85"/>
          <p:cNvGrpSpPr/>
          <p:nvPr/>
        </p:nvGrpSpPr>
        <p:grpSpPr>
          <a:xfrm>
            <a:off x="5780173" y="1862968"/>
            <a:ext cx="671358" cy="671358"/>
            <a:chOff x="6535625" y="760425"/>
            <a:chExt cx="1665900" cy="1665900"/>
          </a:xfrm>
        </p:grpSpPr>
        <p:sp>
          <p:nvSpPr>
            <p:cNvPr id="7022" name="Google Shape;7022;p8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5"/>
          <p:cNvGrpSpPr/>
          <p:nvPr/>
        </p:nvGrpSpPr>
        <p:grpSpPr>
          <a:xfrm>
            <a:off x="716989" y="3531368"/>
            <a:ext cx="1340789" cy="640830"/>
            <a:chOff x="238125" y="1151100"/>
            <a:chExt cx="7139450" cy="3412300"/>
          </a:xfrm>
        </p:grpSpPr>
        <p:sp>
          <p:nvSpPr>
            <p:cNvPr id="7027" name="Google Shape;7027;p8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85"/>
          <p:cNvGrpSpPr/>
          <p:nvPr/>
        </p:nvGrpSpPr>
        <p:grpSpPr>
          <a:xfrm>
            <a:off x="5584212" y="2734649"/>
            <a:ext cx="985357" cy="585764"/>
            <a:chOff x="5145061" y="2881789"/>
            <a:chExt cx="1107641" cy="658458"/>
          </a:xfrm>
        </p:grpSpPr>
        <p:grpSp>
          <p:nvGrpSpPr>
            <p:cNvPr id="7040" name="Google Shape;7040;p85"/>
            <p:cNvGrpSpPr/>
            <p:nvPr/>
          </p:nvGrpSpPr>
          <p:grpSpPr>
            <a:xfrm>
              <a:off x="5722989" y="3244587"/>
              <a:ext cx="529713" cy="295659"/>
              <a:chOff x="5722989" y="3244587"/>
              <a:chExt cx="529713" cy="295659"/>
            </a:xfrm>
          </p:grpSpPr>
          <p:sp>
            <p:nvSpPr>
              <p:cNvPr id="7041" name="Google Shape;7041;p8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2" name="Google Shape;7042;p8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3" name="Google Shape;7043;p85"/>
            <p:cNvGrpSpPr/>
            <p:nvPr/>
          </p:nvGrpSpPr>
          <p:grpSpPr>
            <a:xfrm>
              <a:off x="5145061" y="3244587"/>
              <a:ext cx="536807" cy="295659"/>
              <a:chOff x="5145061" y="3244587"/>
              <a:chExt cx="536807" cy="295659"/>
            </a:xfrm>
          </p:grpSpPr>
          <p:sp>
            <p:nvSpPr>
              <p:cNvPr id="7044" name="Google Shape;7044;p8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5" name="Google Shape;7045;p8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6" name="Google Shape;7046;p85"/>
            <p:cNvGrpSpPr/>
            <p:nvPr/>
          </p:nvGrpSpPr>
          <p:grpSpPr>
            <a:xfrm>
              <a:off x="5341327" y="2898245"/>
              <a:ext cx="532309" cy="614891"/>
              <a:chOff x="5341327" y="2898245"/>
              <a:chExt cx="532309" cy="614891"/>
            </a:xfrm>
          </p:grpSpPr>
          <p:sp>
            <p:nvSpPr>
              <p:cNvPr id="7047" name="Google Shape;7047;p8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8" name="Google Shape;7048;p8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9" name="Google Shape;7049;p85"/>
            <p:cNvGrpSpPr/>
            <p:nvPr/>
          </p:nvGrpSpPr>
          <p:grpSpPr>
            <a:xfrm>
              <a:off x="5532290" y="2881789"/>
              <a:ext cx="620516" cy="305456"/>
              <a:chOff x="5532290" y="2881789"/>
              <a:chExt cx="620516" cy="305456"/>
            </a:xfrm>
          </p:grpSpPr>
          <p:sp>
            <p:nvSpPr>
              <p:cNvPr id="7050" name="Google Shape;7050;p8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51" name="Google Shape;7051;p8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052" name="Google Shape;7052;p85"/>
          <p:cNvGrpSpPr/>
          <p:nvPr/>
        </p:nvGrpSpPr>
        <p:grpSpPr>
          <a:xfrm>
            <a:off x="8163135" y="3526707"/>
            <a:ext cx="269068" cy="645491"/>
            <a:chOff x="7026852" y="3311869"/>
            <a:chExt cx="434331" cy="1041954"/>
          </a:xfrm>
        </p:grpSpPr>
        <p:sp>
          <p:nvSpPr>
            <p:cNvPr id="7053" name="Google Shape;7053;p8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85"/>
          <p:cNvGrpSpPr/>
          <p:nvPr/>
        </p:nvGrpSpPr>
        <p:grpSpPr>
          <a:xfrm>
            <a:off x="6179716" y="3565945"/>
            <a:ext cx="293882" cy="293836"/>
            <a:chOff x="4873519" y="3311869"/>
            <a:chExt cx="499374" cy="499296"/>
          </a:xfrm>
        </p:grpSpPr>
        <p:sp>
          <p:nvSpPr>
            <p:cNvPr id="7057" name="Google Shape;7057;p8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85"/>
          <p:cNvGrpSpPr/>
          <p:nvPr/>
        </p:nvGrpSpPr>
        <p:grpSpPr>
          <a:xfrm>
            <a:off x="6179716" y="3878316"/>
            <a:ext cx="293882" cy="293882"/>
            <a:chOff x="4873519" y="3875839"/>
            <a:chExt cx="499374" cy="499374"/>
          </a:xfrm>
        </p:grpSpPr>
        <p:sp>
          <p:nvSpPr>
            <p:cNvPr id="7060" name="Google Shape;7060;p8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85"/>
          <p:cNvGrpSpPr/>
          <p:nvPr/>
        </p:nvGrpSpPr>
        <p:grpSpPr>
          <a:xfrm>
            <a:off x="2410244" y="1850269"/>
            <a:ext cx="698104" cy="698208"/>
            <a:chOff x="2565073" y="2075876"/>
            <a:chExt cx="672482" cy="672518"/>
          </a:xfrm>
        </p:grpSpPr>
        <p:sp>
          <p:nvSpPr>
            <p:cNvPr id="7063" name="Google Shape;7063;p8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85"/>
          <p:cNvGrpSpPr/>
          <p:nvPr/>
        </p:nvGrpSpPr>
        <p:grpSpPr>
          <a:xfrm>
            <a:off x="5633655" y="3534869"/>
            <a:ext cx="438354" cy="637329"/>
            <a:chOff x="1697726" y="3244179"/>
            <a:chExt cx="788124" cy="1146069"/>
          </a:xfrm>
        </p:grpSpPr>
        <p:sp>
          <p:nvSpPr>
            <p:cNvPr id="7070" name="Google Shape;7070;p8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2" name="Google Shape;7072;p85"/>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3" name="Google Shape;7073;p85"/>
          <p:cNvGrpSpPr/>
          <p:nvPr/>
        </p:nvGrpSpPr>
        <p:grpSpPr>
          <a:xfrm>
            <a:off x="7634869" y="1863232"/>
            <a:ext cx="799565" cy="670282"/>
            <a:chOff x="7617850" y="2063282"/>
            <a:chExt cx="799565" cy="670282"/>
          </a:xfrm>
        </p:grpSpPr>
        <p:cxnSp>
          <p:nvCxnSpPr>
            <p:cNvPr id="7074" name="Google Shape;7074;p8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5" name="Google Shape;7075;p8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6" name="Google Shape;7076;p8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7" name="Google Shape;7077;p8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8" name="Google Shape;7078;p8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79" name="Google Shape;7079;p8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80" name="Google Shape;7080;p85"/>
            <p:cNvGrpSpPr/>
            <p:nvPr/>
          </p:nvGrpSpPr>
          <p:grpSpPr>
            <a:xfrm>
              <a:off x="7734309" y="2063282"/>
              <a:ext cx="570957" cy="620095"/>
              <a:chOff x="7734309" y="2063282"/>
              <a:chExt cx="570957" cy="620095"/>
            </a:xfrm>
          </p:grpSpPr>
          <p:grpSp>
            <p:nvGrpSpPr>
              <p:cNvPr id="7081" name="Google Shape;7081;p85"/>
              <p:cNvGrpSpPr/>
              <p:nvPr/>
            </p:nvGrpSpPr>
            <p:grpSpPr>
              <a:xfrm>
                <a:off x="8031573" y="2063282"/>
                <a:ext cx="273693" cy="620095"/>
                <a:chOff x="8031573" y="2063282"/>
                <a:chExt cx="273693" cy="620095"/>
              </a:xfrm>
            </p:grpSpPr>
            <p:sp>
              <p:nvSpPr>
                <p:cNvPr id="7082" name="Google Shape;7082;p8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85"/>
              <p:cNvGrpSpPr/>
              <p:nvPr/>
            </p:nvGrpSpPr>
            <p:grpSpPr>
              <a:xfrm flipH="1">
                <a:off x="7734309" y="2063282"/>
                <a:ext cx="273693" cy="620095"/>
                <a:chOff x="8031573" y="2063282"/>
                <a:chExt cx="273693" cy="620095"/>
              </a:xfrm>
            </p:grpSpPr>
            <p:sp>
              <p:nvSpPr>
                <p:cNvPr id="7087" name="Google Shape;7087;p8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91" name="Google Shape;7091;p85"/>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5"/>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3" name="Google Shape;7093;p85"/>
          <p:cNvGrpSpPr/>
          <p:nvPr/>
        </p:nvGrpSpPr>
        <p:grpSpPr>
          <a:xfrm>
            <a:off x="7821475" y="2716715"/>
            <a:ext cx="602567" cy="601884"/>
            <a:chOff x="1186975" y="238125"/>
            <a:chExt cx="5244275" cy="5238325"/>
          </a:xfrm>
        </p:grpSpPr>
        <p:sp>
          <p:nvSpPr>
            <p:cNvPr id="7094" name="Google Shape;7094;p8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85"/>
          <p:cNvGrpSpPr/>
          <p:nvPr/>
        </p:nvGrpSpPr>
        <p:grpSpPr>
          <a:xfrm>
            <a:off x="3264213" y="1856199"/>
            <a:ext cx="651848" cy="687338"/>
            <a:chOff x="3400515" y="2056248"/>
            <a:chExt cx="698134" cy="735987"/>
          </a:xfrm>
        </p:grpSpPr>
        <p:grpSp>
          <p:nvGrpSpPr>
            <p:cNvPr id="7099" name="Google Shape;7099;p85"/>
            <p:cNvGrpSpPr/>
            <p:nvPr/>
          </p:nvGrpSpPr>
          <p:grpSpPr>
            <a:xfrm>
              <a:off x="3400515" y="2283913"/>
              <a:ext cx="312919" cy="219900"/>
              <a:chOff x="3400515" y="2283913"/>
              <a:chExt cx="312919" cy="219900"/>
            </a:xfrm>
          </p:grpSpPr>
          <p:sp>
            <p:nvSpPr>
              <p:cNvPr id="7100" name="Google Shape;7100;p8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1" name="Google Shape;7101;p8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102" name="Google Shape;7102;p85"/>
            <p:cNvGrpSpPr/>
            <p:nvPr/>
          </p:nvGrpSpPr>
          <p:grpSpPr>
            <a:xfrm>
              <a:off x="3547823" y="2461089"/>
              <a:ext cx="219900" cy="331146"/>
              <a:chOff x="3547823" y="2461089"/>
              <a:chExt cx="219900" cy="331146"/>
            </a:xfrm>
          </p:grpSpPr>
          <p:sp>
            <p:nvSpPr>
              <p:cNvPr id="7103" name="Google Shape;7103;p8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4" name="Google Shape;7104;p8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105" name="Google Shape;7105;p85"/>
            <p:cNvGrpSpPr/>
            <p:nvPr/>
          </p:nvGrpSpPr>
          <p:grpSpPr>
            <a:xfrm>
              <a:off x="3734138" y="2461089"/>
              <a:ext cx="219900" cy="331146"/>
              <a:chOff x="3734138" y="2461089"/>
              <a:chExt cx="219900" cy="331146"/>
            </a:xfrm>
          </p:grpSpPr>
          <p:sp>
            <p:nvSpPr>
              <p:cNvPr id="7106" name="Google Shape;7106;p8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7" name="Google Shape;7107;p8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108" name="Google Shape;7108;p85"/>
            <p:cNvGrpSpPr/>
            <p:nvPr/>
          </p:nvGrpSpPr>
          <p:grpSpPr>
            <a:xfrm>
              <a:off x="3787560" y="2281742"/>
              <a:ext cx="311089" cy="219900"/>
              <a:chOff x="3787560" y="2281742"/>
              <a:chExt cx="311089" cy="219900"/>
            </a:xfrm>
          </p:grpSpPr>
          <p:sp>
            <p:nvSpPr>
              <p:cNvPr id="7109" name="Google Shape;7109;p8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10" name="Google Shape;7110;p8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111" name="Google Shape;7111;p85"/>
            <p:cNvGrpSpPr/>
            <p:nvPr/>
          </p:nvGrpSpPr>
          <p:grpSpPr>
            <a:xfrm>
              <a:off x="3637290" y="2056248"/>
              <a:ext cx="219900" cy="330736"/>
              <a:chOff x="3637290" y="2056248"/>
              <a:chExt cx="219900" cy="330736"/>
            </a:xfrm>
          </p:grpSpPr>
          <p:sp>
            <p:nvSpPr>
              <p:cNvPr id="7112" name="Google Shape;7112;p8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113" name="Google Shape;7113;p8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114" name="Google Shape;7114;p85"/>
          <p:cNvGrpSpPr/>
          <p:nvPr/>
        </p:nvGrpSpPr>
        <p:grpSpPr>
          <a:xfrm>
            <a:off x="2555919" y="2726205"/>
            <a:ext cx="1268144" cy="592394"/>
            <a:chOff x="238125" y="1188750"/>
            <a:chExt cx="7140450" cy="3335550"/>
          </a:xfrm>
        </p:grpSpPr>
        <p:sp>
          <p:nvSpPr>
            <p:cNvPr id="7115" name="Google Shape;7115;p8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85"/>
          <p:cNvGrpSpPr/>
          <p:nvPr/>
        </p:nvGrpSpPr>
        <p:grpSpPr>
          <a:xfrm>
            <a:off x="6663819" y="2728360"/>
            <a:ext cx="1053944" cy="590147"/>
            <a:chOff x="238125" y="1335475"/>
            <a:chExt cx="5418735" cy="3034175"/>
          </a:xfrm>
        </p:grpSpPr>
        <p:sp>
          <p:nvSpPr>
            <p:cNvPr id="7121" name="Google Shape;7121;p8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85"/>
          <p:cNvGrpSpPr/>
          <p:nvPr/>
        </p:nvGrpSpPr>
        <p:grpSpPr>
          <a:xfrm>
            <a:off x="4094628" y="3533259"/>
            <a:ext cx="1268207" cy="638939"/>
            <a:chOff x="3967651" y="3645904"/>
            <a:chExt cx="1479304" cy="745292"/>
          </a:xfrm>
        </p:grpSpPr>
        <p:grpSp>
          <p:nvGrpSpPr>
            <p:cNvPr id="7125" name="Google Shape;7125;p85"/>
            <p:cNvGrpSpPr/>
            <p:nvPr/>
          </p:nvGrpSpPr>
          <p:grpSpPr>
            <a:xfrm>
              <a:off x="3967651" y="4009026"/>
              <a:ext cx="1479304" cy="382170"/>
              <a:chOff x="3967651" y="4009026"/>
              <a:chExt cx="1479304" cy="382170"/>
            </a:xfrm>
          </p:grpSpPr>
          <p:grpSp>
            <p:nvGrpSpPr>
              <p:cNvPr id="7126" name="Google Shape;7126;p85"/>
              <p:cNvGrpSpPr/>
              <p:nvPr/>
            </p:nvGrpSpPr>
            <p:grpSpPr>
              <a:xfrm>
                <a:off x="4892216" y="4195630"/>
                <a:ext cx="554739" cy="195566"/>
                <a:chOff x="3604375" y="4892160"/>
                <a:chExt cx="1651500" cy="582215"/>
              </a:xfrm>
            </p:grpSpPr>
            <p:sp>
              <p:nvSpPr>
                <p:cNvPr id="7127" name="Google Shape;7127;p8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85"/>
              <p:cNvGrpSpPr/>
              <p:nvPr/>
            </p:nvGrpSpPr>
            <p:grpSpPr>
              <a:xfrm>
                <a:off x="3967651" y="4146303"/>
                <a:ext cx="579402" cy="244893"/>
                <a:chOff x="851875" y="4745310"/>
                <a:chExt cx="1724925" cy="729065"/>
              </a:xfrm>
            </p:grpSpPr>
            <p:sp>
              <p:nvSpPr>
                <p:cNvPr id="7130" name="Google Shape;7130;p8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85"/>
              <p:cNvGrpSpPr/>
              <p:nvPr/>
            </p:nvGrpSpPr>
            <p:grpSpPr>
              <a:xfrm>
                <a:off x="4460753" y="4009026"/>
                <a:ext cx="493110" cy="382170"/>
                <a:chOff x="2319875" y="4336625"/>
                <a:chExt cx="1468025" cy="1137750"/>
              </a:xfrm>
            </p:grpSpPr>
            <p:sp>
              <p:nvSpPr>
                <p:cNvPr id="7133" name="Google Shape;7133;p8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5" name="Google Shape;7135;p85"/>
            <p:cNvGrpSpPr/>
            <p:nvPr/>
          </p:nvGrpSpPr>
          <p:grpSpPr>
            <a:xfrm>
              <a:off x="4479443" y="3645904"/>
              <a:ext cx="455965" cy="388789"/>
              <a:chOff x="2957425" y="238100"/>
              <a:chExt cx="1910200" cy="1628775"/>
            </a:xfrm>
          </p:grpSpPr>
          <p:sp>
            <p:nvSpPr>
              <p:cNvPr id="7136" name="Google Shape;7136;p8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6" name="Google Shape;7146;p85"/>
          <p:cNvGrpSpPr/>
          <p:nvPr/>
        </p:nvGrpSpPr>
        <p:grpSpPr>
          <a:xfrm>
            <a:off x="2480742" y="3534460"/>
            <a:ext cx="1243128" cy="637739"/>
            <a:chOff x="2496310" y="3693351"/>
            <a:chExt cx="1342906" cy="688926"/>
          </a:xfrm>
        </p:grpSpPr>
        <p:grpSp>
          <p:nvGrpSpPr>
            <p:cNvPr id="7147" name="Google Shape;7147;p85"/>
            <p:cNvGrpSpPr/>
            <p:nvPr/>
          </p:nvGrpSpPr>
          <p:grpSpPr>
            <a:xfrm>
              <a:off x="2496310" y="3693351"/>
              <a:ext cx="1342906" cy="688875"/>
              <a:chOff x="2496310" y="3693351"/>
              <a:chExt cx="1342906" cy="688875"/>
            </a:xfrm>
          </p:grpSpPr>
          <p:sp>
            <p:nvSpPr>
              <p:cNvPr id="7148" name="Google Shape;7148;p8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4" name="Google Shape;7154;p85"/>
              <p:cNvCxnSpPr>
                <a:stCxn id="715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155" name="Google Shape;7155;p85"/>
              <p:cNvCxnSpPr>
                <a:stCxn id="714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156" name="Google Shape;7156;p85"/>
              <p:cNvCxnSpPr>
                <a:stCxn id="715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57" name="Google Shape;7157;p85"/>
              <p:cNvCxnSpPr>
                <a:stCxn id="715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58" name="Google Shape;7158;p85"/>
              <p:cNvCxnSpPr>
                <a:stCxn id="715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59" name="Google Shape;7159;p85"/>
            <p:cNvGrpSpPr/>
            <p:nvPr/>
          </p:nvGrpSpPr>
          <p:grpSpPr>
            <a:xfrm>
              <a:off x="2675275" y="3930557"/>
              <a:ext cx="1003306" cy="451719"/>
              <a:chOff x="2675275" y="4174282"/>
              <a:chExt cx="1003306" cy="451719"/>
            </a:xfrm>
          </p:grpSpPr>
          <p:sp>
            <p:nvSpPr>
              <p:cNvPr id="7160" name="Google Shape;7160;p8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3" name="Google Shape;7163;p85"/>
          <p:cNvGrpSpPr/>
          <p:nvPr/>
        </p:nvGrpSpPr>
        <p:grpSpPr>
          <a:xfrm>
            <a:off x="1654412" y="971306"/>
            <a:ext cx="574511" cy="874709"/>
            <a:chOff x="1715404" y="1112080"/>
            <a:chExt cx="642270" cy="977984"/>
          </a:xfrm>
        </p:grpSpPr>
        <p:grpSp>
          <p:nvGrpSpPr>
            <p:cNvPr id="7164" name="Google Shape;7164;p85"/>
            <p:cNvGrpSpPr/>
            <p:nvPr/>
          </p:nvGrpSpPr>
          <p:grpSpPr>
            <a:xfrm>
              <a:off x="1715404" y="1112080"/>
              <a:ext cx="642270" cy="977984"/>
              <a:chOff x="1715404" y="1112080"/>
              <a:chExt cx="642270" cy="977984"/>
            </a:xfrm>
          </p:grpSpPr>
          <p:sp>
            <p:nvSpPr>
              <p:cNvPr id="7165" name="Google Shape;7165;p8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85"/>
            <p:cNvGrpSpPr/>
            <p:nvPr/>
          </p:nvGrpSpPr>
          <p:grpSpPr>
            <a:xfrm>
              <a:off x="1768927" y="1165603"/>
              <a:ext cx="535225" cy="851367"/>
              <a:chOff x="1768927" y="1165603"/>
              <a:chExt cx="535225" cy="851367"/>
            </a:xfrm>
          </p:grpSpPr>
          <p:sp>
            <p:nvSpPr>
              <p:cNvPr id="7168" name="Google Shape;7168;p8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85"/>
            <p:cNvGrpSpPr/>
            <p:nvPr/>
          </p:nvGrpSpPr>
          <p:grpSpPr>
            <a:xfrm>
              <a:off x="1822449" y="1219125"/>
              <a:ext cx="428180" cy="718859"/>
              <a:chOff x="1822449" y="1219125"/>
              <a:chExt cx="428180" cy="718859"/>
            </a:xfrm>
          </p:grpSpPr>
          <p:sp>
            <p:nvSpPr>
              <p:cNvPr id="7171" name="Google Shape;7171;p8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85"/>
            <p:cNvGrpSpPr/>
            <p:nvPr/>
          </p:nvGrpSpPr>
          <p:grpSpPr>
            <a:xfrm>
              <a:off x="1875972" y="1272648"/>
              <a:ext cx="321135" cy="586939"/>
              <a:chOff x="1875972" y="1272648"/>
              <a:chExt cx="321135" cy="586939"/>
            </a:xfrm>
          </p:grpSpPr>
          <p:sp>
            <p:nvSpPr>
              <p:cNvPr id="7174" name="Google Shape;7174;p8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6" name="Google Shape;7176;p85"/>
          <p:cNvGrpSpPr/>
          <p:nvPr/>
        </p:nvGrpSpPr>
        <p:grpSpPr>
          <a:xfrm>
            <a:off x="7761573" y="3528028"/>
            <a:ext cx="293855" cy="644170"/>
            <a:chOff x="241025" y="3151575"/>
            <a:chExt cx="293855" cy="644170"/>
          </a:xfrm>
        </p:grpSpPr>
        <p:sp>
          <p:nvSpPr>
            <p:cNvPr id="7177" name="Google Shape;7177;p8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85"/>
          <p:cNvGrpSpPr/>
          <p:nvPr/>
        </p:nvGrpSpPr>
        <p:grpSpPr>
          <a:xfrm>
            <a:off x="709557" y="2728028"/>
            <a:ext cx="1779649" cy="591620"/>
            <a:chOff x="246070" y="1983375"/>
            <a:chExt cx="1855347" cy="616849"/>
          </a:xfrm>
        </p:grpSpPr>
        <p:sp>
          <p:nvSpPr>
            <p:cNvPr id="7180" name="Google Shape;7180;p8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5"/>
          <p:cNvGrpSpPr/>
          <p:nvPr/>
        </p:nvGrpSpPr>
        <p:grpSpPr>
          <a:xfrm>
            <a:off x="2320424" y="971306"/>
            <a:ext cx="711055" cy="745993"/>
            <a:chOff x="2496269" y="1171698"/>
            <a:chExt cx="761953" cy="799392"/>
          </a:xfrm>
        </p:grpSpPr>
        <p:grpSp>
          <p:nvGrpSpPr>
            <p:cNvPr id="7190" name="Google Shape;7190;p85"/>
            <p:cNvGrpSpPr/>
            <p:nvPr/>
          </p:nvGrpSpPr>
          <p:grpSpPr>
            <a:xfrm>
              <a:off x="2496269" y="1171698"/>
              <a:ext cx="761953" cy="723022"/>
              <a:chOff x="2496269" y="1171698"/>
              <a:chExt cx="761953" cy="723022"/>
            </a:xfrm>
          </p:grpSpPr>
          <p:sp>
            <p:nvSpPr>
              <p:cNvPr id="7191" name="Google Shape;7191;p8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3" name="Google Shape;7193;p85"/>
              <p:cNvGrpSpPr/>
              <p:nvPr/>
            </p:nvGrpSpPr>
            <p:grpSpPr>
              <a:xfrm>
                <a:off x="2496269" y="1171698"/>
                <a:ext cx="761953" cy="723022"/>
                <a:chOff x="2496269" y="1120652"/>
                <a:chExt cx="761953" cy="723022"/>
              </a:xfrm>
            </p:grpSpPr>
            <p:grpSp>
              <p:nvGrpSpPr>
                <p:cNvPr id="7194" name="Google Shape;7194;p85"/>
                <p:cNvGrpSpPr/>
                <p:nvPr/>
              </p:nvGrpSpPr>
              <p:grpSpPr>
                <a:xfrm>
                  <a:off x="2496269" y="1120652"/>
                  <a:ext cx="761953" cy="723022"/>
                  <a:chOff x="2496269" y="1120652"/>
                  <a:chExt cx="761953" cy="723022"/>
                </a:xfrm>
              </p:grpSpPr>
              <p:grpSp>
                <p:nvGrpSpPr>
                  <p:cNvPr id="7195" name="Google Shape;7195;p85"/>
                  <p:cNvGrpSpPr/>
                  <p:nvPr/>
                </p:nvGrpSpPr>
                <p:grpSpPr>
                  <a:xfrm>
                    <a:off x="2496269" y="1304589"/>
                    <a:ext cx="407089" cy="305057"/>
                    <a:chOff x="2496269" y="1304589"/>
                    <a:chExt cx="407089" cy="305057"/>
                  </a:xfrm>
                </p:grpSpPr>
                <p:sp>
                  <p:nvSpPr>
                    <p:cNvPr id="7196" name="Google Shape;7196;p8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85"/>
                  <p:cNvGrpSpPr/>
                  <p:nvPr/>
                </p:nvGrpSpPr>
                <p:grpSpPr>
                  <a:xfrm>
                    <a:off x="2586468" y="1493376"/>
                    <a:ext cx="358850" cy="349656"/>
                    <a:chOff x="2586468" y="1493376"/>
                    <a:chExt cx="358850" cy="349656"/>
                  </a:xfrm>
                </p:grpSpPr>
                <p:sp>
                  <p:nvSpPr>
                    <p:cNvPr id="7199" name="Google Shape;7199;p8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85"/>
                  <p:cNvGrpSpPr/>
                  <p:nvPr/>
                </p:nvGrpSpPr>
                <p:grpSpPr>
                  <a:xfrm>
                    <a:off x="2807939" y="1494024"/>
                    <a:ext cx="358857" cy="349650"/>
                    <a:chOff x="2807939" y="1494024"/>
                    <a:chExt cx="358857" cy="349650"/>
                  </a:xfrm>
                </p:grpSpPr>
                <p:sp>
                  <p:nvSpPr>
                    <p:cNvPr id="7202" name="Google Shape;7202;p8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85"/>
                  <p:cNvGrpSpPr/>
                  <p:nvPr/>
                </p:nvGrpSpPr>
                <p:grpSpPr>
                  <a:xfrm>
                    <a:off x="2851133" y="1305635"/>
                    <a:ext cx="407089" cy="305057"/>
                    <a:chOff x="2851133" y="1305635"/>
                    <a:chExt cx="407089" cy="305057"/>
                  </a:xfrm>
                </p:grpSpPr>
                <p:sp>
                  <p:nvSpPr>
                    <p:cNvPr id="7205" name="Google Shape;7205;p8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5"/>
                  <p:cNvGrpSpPr/>
                  <p:nvPr/>
                </p:nvGrpSpPr>
                <p:grpSpPr>
                  <a:xfrm>
                    <a:off x="2727495" y="1120652"/>
                    <a:ext cx="300271" cy="396358"/>
                    <a:chOff x="2727495" y="1120652"/>
                    <a:chExt cx="300271" cy="396358"/>
                  </a:xfrm>
                </p:grpSpPr>
                <p:sp>
                  <p:nvSpPr>
                    <p:cNvPr id="7208" name="Google Shape;7208;p8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0" name="Google Shape;7210;p85"/>
                <p:cNvGrpSpPr/>
                <p:nvPr/>
              </p:nvGrpSpPr>
              <p:grpSpPr>
                <a:xfrm>
                  <a:off x="2722305" y="1350460"/>
                  <a:ext cx="308357" cy="308344"/>
                  <a:chOff x="2722305" y="1350460"/>
                  <a:chExt cx="308357" cy="308344"/>
                </a:xfrm>
              </p:grpSpPr>
              <p:sp>
                <p:nvSpPr>
                  <p:cNvPr id="7211" name="Google Shape;7211;p8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2" name="Google Shape;7212;p85"/>
                  <p:cNvGrpSpPr/>
                  <p:nvPr/>
                </p:nvGrpSpPr>
                <p:grpSpPr>
                  <a:xfrm>
                    <a:off x="2725064" y="1364529"/>
                    <a:ext cx="297954" cy="280182"/>
                    <a:chOff x="2725064" y="1364529"/>
                    <a:chExt cx="297954" cy="280182"/>
                  </a:xfrm>
                </p:grpSpPr>
                <p:sp>
                  <p:nvSpPr>
                    <p:cNvPr id="7213" name="Google Shape;7213;p8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18" name="Google Shape;7218;p8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85"/>
          <p:cNvGrpSpPr/>
          <p:nvPr/>
        </p:nvGrpSpPr>
        <p:grpSpPr>
          <a:xfrm>
            <a:off x="3909124" y="2727412"/>
            <a:ext cx="1569144" cy="591015"/>
            <a:chOff x="3820100" y="3023049"/>
            <a:chExt cx="1303926" cy="491162"/>
          </a:xfrm>
        </p:grpSpPr>
        <p:grpSp>
          <p:nvGrpSpPr>
            <p:cNvPr id="7224" name="Google Shape;7224;p85"/>
            <p:cNvGrpSpPr/>
            <p:nvPr/>
          </p:nvGrpSpPr>
          <p:grpSpPr>
            <a:xfrm>
              <a:off x="3820100" y="3023072"/>
              <a:ext cx="1303926" cy="491139"/>
              <a:chOff x="3820100" y="3023072"/>
              <a:chExt cx="1303926" cy="491139"/>
            </a:xfrm>
          </p:grpSpPr>
          <p:sp>
            <p:nvSpPr>
              <p:cNvPr id="7225" name="Google Shape;7225;p8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85"/>
            <p:cNvGrpSpPr/>
            <p:nvPr/>
          </p:nvGrpSpPr>
          <p:grpSpPr>
            <a:xfrm>
              <a:off x="4132439" y="3023645"/>
              <a:ext cx="393633" cy="177096"/>
              <a:chOff x="4132439" y="3023645"/>
              <a:chExt cx="393633" cy="177096"/>
            </a:xfrm>
          </p:grpSpPr>
          <p:sp>
            <p:nvSpPr>
              <p:cNvPr id="7228" name="Google Shape;7228;p8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5"/>
            <p:cNvGrpSpPr/>
            <p:nvPr/>
          </p:nvGrpSpPr>
          <p:grpSpPr>
            <a:xfrm>
              <a:off x="3921811" y="3023049"/>
              <a:ext cx="1002397" cy="388943"/>
              <a:chOff x="3921811" y="3023049"/>
              <a:chExt cx="1002397" cy="388943"/>
            </a:xfrm>
          </p:grpSpPr>
          <p:sp>
            <p:nvSpPr>
              <p:cNvPr id="7231" name="Google Shape;7231;p8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85"/>
            <p:cNvGrpSpPr/>
            <p:nvPr/>
          </p:nvGrpSpPr>
          <p:grpSpPr>
            <a:xfrm>
              <a:off x="4023645" y="3023049"/>
              <a:ext cx="683032" cy="286722"/>
              <a:chOff x="4023645" y="3023049"/>
              <a:chExt cx="683032" cy="286722"/>
            </a:xfrm>
          </p:grpSpPr>
          <p:sp>
            <p:nvSpPr>
              <p:cNvPr id="7234" name="Google Shape;7234;p8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6" name="Google Shape;7236;p85"/>
          <p:cNvGrpSpPr/>
          <p:nvPr/>
        </p:nvGrpSpPr>
        <p:grpSpPr>
          <a:xfrm>
            <a:off x="1541246" y="1854257"/>
            <a:ext cx="713522" cy="688025"/>
            <a:chOff x="1706078" y="2092648"/>
            <a:chExt cx="660913" cy="637296"/>
          </a:xfrm>
        </p:grpSpPr>
        <p:sp>
          <p:nvSpPr>
            <p:cNvPr id="7237" name="Google Shape;7237;p8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85"/>
            <p:cNvGrpSpPr/>
            <p:nvPr/>
          </p:nvGrpSpPr>
          <p:grpSpPr>
            <a:xfrm>
              <a:off x="1706078" y="2092648"/>
              <a:ext cx="660913" cy="575241"/>
              <a:chOff x="1706078" y="2092648"/>
              <a:chExt cx="660913" cy="575241"/>
            </a:xfrm>
          </p:grpSpPr>
          <p:sp>
            <p:nvSpPr>
              <p:cNvPr id="7239" name="Google Shape;7239;p8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2" name="Google Shape;7242;p85"/>
          <p:cNvGrpSpPr/>
          <p:nvPr/>
        </p:nvGrpSpPr>
        <p:grpSpPr>
          <a:xfrm>
            <a:off x="6303104" y="971806"/>
            <a:ext cx="1317459" cy="684168"/>
            <a:chOff x="238125" y="999450"/>
            <a:chExt cx="7140700" cy="3708225"/>
          </a:xfrm>
        </p:grpSpPr>
        <p:sp>
          <p:nvSpPr>
            <p:cNvPr id="7243" name="Google Shape;7243;p8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255"/>
        <p:cNvGrpSpPr/>
        <p:nvPr/>
      </p:nvGrpSpPr>
      <p:grpSpPr>
        <a:xfrm>
          <a:off x="0" y="0"/>
          <a:ext cx="0" cy="0"/>
          <a:chOff x="0" y="0"/>
          <a:chExt cx="0" cy="0"/>
        </a:xfrm>
      </p:grpSpPr>
      <p:grpSp>
        <p:nvGrpSpPr>
          <p:cNvPr id="7256" name="Google Shape;7256;p86"/>
          <p:cNvGrpSpPr/>
          <p:nvPr/>
        </p:nvGrpSpPr>
        <p:grpSpPr>
          <a:xfrm>
            <a:off x="717025" y="967615"/>
            <a:ext cx="1636117" cy="1526144"/>
            <a:chOff x="729238" y="1179665"/>
            <a:chExt cx="1636117" cy="1526144"/>
          </a:xfrm>
        </p:grpSpPr>
        <p:grpSp>
          <p:nvGrpSpPr>
            <p:cNvPr id="7257" name="Google Shape;7257;p86"/>
            <p:cNvGrpSpPr/>
            <p:nvPr/>
          </p:nvGrpSpPr>
          <p:grpSpPr>
            <a:xfrm>
              <a:off x="729238" y="1179665"/>
              <a:ext cx="80700" cy="1526144"/>
              <a:chOff x="729238" y="1179665"/>
              <a:chExt cx="80700" cy="1526144"/>
            </a:xfrm>
          </p:grpSpPr>
          <p:sp>
            <p:nvSpPr>
              <p:cNvPr id="7258" name="Google Shape;7258;p8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6"/>
            <p:cNvGrpSpPr/>
            <p:nvPr/>
          </p:nvGrpSpPr>
          <p:grpSpPr>
            <a:xfrm>
              <a:off x="903098" y="1179665"/>
              <a:ext cx="80700" cy="1526144"/>
              <a:chOff x="903098" y="1179665"/>
              <a:chExt cx="80700" cy="1526144"/>
            </a:xfrm>
          </p:grpSpPr>
          <p:sp>
            <p:nvSpPr>
              <p:cNvPr id="7269" name="Google Shape;7269;p8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86"/>
            <p:cNvGrpSpPr/>
            <p:nvPr/>
          </p:nvGrpSpPr>
          <p:grpSpPr>
            <a:xfrm>
              <a:off x="1076958" y="1179665"/>
              <a:ext cx="80700" cy="1526144"/>
              <a:chOff x="1076958" y="1179665"/>
              <a:chExt cx="80700" cy="1526144"/>
            </a:xfrm>
          </p:grpSpPr>
          <p:sp>
            <p:nvSpPr>
              <p:cNvPr id="7280" name="Google Shape;7280;p8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6"/>
            <p:cNvGrpSpPr/>
            <p:nvPr/>
          </p:nvGrpSpPr>
          <p:grpSpPr>
            <a:xfrm>
              <a:off x="1247707" y="1179665"/>
              <a:ext cx="80700" cy="1526144"/>
              <a:chOff x="1247707" y="1179665"/>
              <a:chExt cx="80700" cy="1526144"/>
            </a:xfrm>
          </p:grpSpPr>
          <p:sp>
            <p:nvSpPr>
              <p:cNvPr id="7291" name="Google Shape;7291;p8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6"/>
            <p:cNvGrpSpPr/>
            <p:nvPr/>
          </p:nvGrpSpPr>
          <p:grpSpPr>
            <a:xfrm>
              <a:off x="1421567" y="1179665"/>
              <a:ext cx="80700" cy="1526144"/>
              <a:chOff x="1421567" y="1179665"/>
              <a:chExt cx="80700" cy="1526144"/>
            </a:xfrm>
          </p:grpSpPr>
          <p:sp>
            <p:nvSpPr>
              <p:cNvPr id="7302" name="Google Shape;7302;p8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86"/>
            <p:cNvGrpSpPr/>
            <p:nvPr/>
          </p:nvGrpSpPr>
          <p:grpSpPr>
            <a:xfrm>
              <a:off x="1592327" y="1179665"/>
              <a:ext cx="80700" cy="1526144"/>
              <a:chOff x="1592327" y="1179665"/>
              <a:chExt cx="80700" cy="1526144"/>
            </a:xfrm>
          </p:grpSpPr>
          <p:sp>
            <p:nvSpPr>
              <p:cNvPr id="7313" name="Google Shape;7313;p8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86"/>
            <p:cNvGrpSpPr/>
            <p:nvPr/>
          </p:nvGrpSpPr>
          <p:grpSpPr>
            <a:xfrm>
              <a:off x="1766187" y="1179665"/>
              <a:ext cx="80700" cy="1526144"/>
              <a:chOff x="1766187" y="1179665"/>
              <a:chExt cx="80700" cy="1526144"/>
            </a:xfrm>
          </p:grpSpPr>
          <p:sp>
            <p:nvSpPr>
              <p:cNvPr id="7324" name="Google Shape;7324;p8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86"/>
            <p:cNvGrpSpPr/>
            <p:nvPr/>
          </p:nvGrpSpPr>
          <p:grpSpPr>
            <a:xfrm>
              <a:off x="1936935" y="1179665"/>
              <a:ext cx="80700" cy="1526144"/>
              <a:chOff x="1936935" y="1179665"/>
              <a:chExt cx="80700" cy="1526144"/>
            </a:xfrm>
          </p:grpSpPr>
          <p:sp>
            <p:nvSpPr>
              <p:cNvPr id="7335" name="Google Shape;7335;p8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6"/>
            <p:cNvGrpSpPr/>
            <p:nvPr/>
          </p:nvGrpSpPr>
          <p:grpSpPr>
            <a:xfrm>
              <a:off x="2110795" y="1179665"/>
              <a:ext cx="80700" cy="1526144"/>
              <a:chOff x="2110795" y="1179665"/>
              <a:chExt cx="80700" cy="1526144"/>
            </a:xfrm>
          </p:grpSpPr>
          <p:sp>
            <p:nvSpPr>
              <p:cNvPr id="7346" name="Google Shape;7346;p8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6"/>
            <p:cNvGrpSpPr/>
            <p:nvPr/>
          </p:nvGrpSpPr>
          <p:grpSpPr>
            <a:xfrm>
              <a:off x="2284655" y="1179665"/>
              <a:ext cx="80700" cy="1526144"/>
              <a:chOff x="2284655" y="1179665"/>
              <a:chExt cx="80700" cy="1526144"/>
            </a:xfrm>
          </p:grpSpPr>
          <p:sp>
            <p:nvSpPr>
              <p:cNvPr id="7357" name="Google Shape;7357;p8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7" name="Google Shape;7367;p86"/>
          <p:cNvGrpSpPr/>
          <p:nvPr/>
        </p:nvGrpSpPr>
        <p:grpSpPr>
          <a:xfrm>
            <a:off x="2611692" y="986753"/>
            <a:ext cx="1364248" cy="1102133"/>
            <a:chOff x="2623904" y="1198803"/>
            <a:chExt cx="1364248" cy="1102133"/>
          </a:xfrm>
        </p:grpSpPr>
        <p:grpSp>
          <p:nvGrpSpPr>
            <p:cNvPr id="7368" name="Google Shape;7368;p86"/>
            <p:cNvGrpSpPr/>
            <p:nvPr/>
          </p:nvGrpSpPr>
          <p:grpSpPr>
            <a:xfrm>
              <a:off x="2623907" y="1198803"/>
              <a:ext cx="1364245" cy="273000"/>
              <a:chOff x="2623907" y="1198803"/>
              <a:chExt cx="1364245" cy="273000"/>
            </a:xfrm>
          </p:grpSpPr>
          <p:sp>
            <p:nvSpPr>
              <p:cNvPr id="7369" name="Google Shape;7369;p8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6"/>
            <p:cNvGrpSpPr/>
            <p:nvPr/>
          </p:nvGrpSpPr>
          <p:grpSpPr>
            <a:xfrm>
              <a:off x="2623904" y="1476964"/>
              <a:ext cx="1364245" cy="273000"/>
              <a:chOff x="2623904" y="1476964"/>
              <a:chExt cx="1364245" cy="273000"/>
            </a:xfrm>
          </p:grpSpPr>
          <p:sp>
            <p:nvSpPr>
              <p:cNvPr id="7375" name="Google Shape;7375;p8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86"/>
            <p:cNvGrpSpPr/>
            <p:nvPr/>
          </p:nvGrpSpPr>
          <p:grpSpPr>
            <a:xfrm>
              <a:off x="2623907" y="1749775"/>
              <a:ext cx="1364245" cy="273000"/>
              <a:chOff x="2623907" y="1749775"/>
              <a:chExt cx="1364245" cy="273000"/>
            </a:xfrm>
          </p:grpSpPr>
          <p:sp>
            <p:nvSpPr>
              <p:cNvPr id="7381" name="Google Shape;7381;p8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86"/>
            <p:cNvGrpSpPr/>
            <p:nvPr/>
          </p:nvGrpSpPr>
          <p:grpSpPr>
            <a:xfrm>
              <a:off x="2623904" y="2027936"/>
              <a:ext cx="1364245" cy="273000"/>
              <a:chOff x="2623904" y="2027936"/>
              <a:chExt cx="1364245" cy="273000"/>
            </a:xfrm>
          </p:grpSpPr>
          <p:sp>
            <p:nvSpPr>
              <p:cNvPr id="7387" name="Google Shape;7387;p8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2" name="Google Shape;7392;p86"/>
          <p:cNvGrpSpPr/>
          <p:nvPr/>
        </p:nvGrpSpPr>
        <p:grpSpPr>
          <a:xfrm>
            <a:off x="2601153" y="2445826"/>
            <a:ext cx="1387541" cy="159124"/>
            <a:chOff x="3200660" y="2180272"/>
            <a:chExt cx="2563824" cy="378237"/>
          </a:xfrm>
        </p:grpSpPr>
        <p:sp>
          <p:nvSpPr>
            <p:cNvPr id="7393" name="Google Shape;7393;p8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6"/>
          <p:cNvGrpSpPr/>
          <p:nvPr/>
        </p:nvGrpSpPr>
        <p:grpSpPr>
          <a:xfrm>
            <a:off x="2597677" y="2723590"/>
            <a:ext cx="1390502" cy="159625"/>
            <a:chOff x="3530150" y="2790075"/>
            <a:chExt cx="1962600" cy="225300"/>
          </a:xfrm>
        </p:grpSpPr>
        <p:sp>
          <p:nvSpPr>
            <p:cNvPr id="7412" name="Google Shape;7412;p8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86"/>
          <p:cNvGrpSpPr/>
          <p:nvPr/>
        </p:nvGrpSpPr>
        <p:grpSpPr>
          <a:xfrm>
            <a:off x="2597735" y="3001855"/>
            <a:ext cx="1411629" cy="154175"/>
            <a:chOff x="3558802" y="4011244"/>
            <a:chExt cx="1866000" cy="111600"/>
          </a:xfrm>
        </p:grpSpPr>
        <p:sp>
          <p:nvSpPr>
            <p:cNvPr id="7415" name="Google Shape;7415;p8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86"/>
          <p:cNvGrpSpPr/>
          <p:nvPr/>
        </p:nvGrpSpPr>
        <p:grpSpPr>
          <a:xfrm>
            <a:off x="2598023" y="2207425"/>
            <a:ext cx="1383503" cy="119761"/>
            <a:chOff x="3465975" y="2270258"/>
            <a:chExt cx="1986364" cy="171947"/>
          </a:xfrm>
        </p:grpSpPr>
        <p:sp>
          <p:nvSpPr>
            <p:cNvPr id="7418" name="Google Shape;7418;p8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86"/>
          <p:cNvGrpSpPr/>
          <p:nvPr/>
        </p:nvGrpSpPr>
        <p:grpSpPr>
          <a:xfrm>
            <a:off x="2609030" y="3571198"/>
            <a:ext cx="1369531" cy="195460"/>
            <a:chOff x="723300" y="4253549"/>
            <a:chExt cx="2276482" cy="324900"/>
          </a:xfrm>
        </p:grpSpPr>
        <p:sp>
          <p:nvSpPr>
            <p:cNvPr id="7427" name="Google Shape;7427;p8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86"/>
          <p:cNvGrpSpPr/>
          <p:nvPr/>
        </p:nvGrpSpPr>
        <p:grpSpPr>
          <a:xfrm>
            <a:off x="2598591" y="3272439"/>
            <a:ext cx="1389066" cy="180119"/>
            <a:chOff x="705948" y="3788465"/>
            <a:chExt cx="2308953" cy="299400"/>
          </a:xfrm>
        </p:grpSpPr>
        <p:sp>
          <p:nvSpPr>
            <p:cNvPr id="7433" name="Google Shape;7433;p8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6"/>
          <p:cNvGrpSpPr/>
          <p:nvPr/>
        </p:nvGrpSpPr>
        <p:grpSpPr>
          <a:xfrm>
            <a:off x="4195581" y="1876393"/>
            <a:ext cx="1433821" cy="191501"/>
            <a:chOff x="4273350" y="2088443"/>
            <a:chExt cx="1433821" cy="191501"/>
          </a:xfrm>
        </p:grpSpPr>
        <p:grpSp>
          <p:nvGrpSpPr>
            <p:cNvPr id="7439" name="Google Shape;7439;p86"/>
            <p:cNvGrpSpPr/>
            <p:nvPr/>
          </p:nvGrpSpPr>
          <p:grpSpPr>
            <a:xfrm>
              <a:off x="4273350" y="2088443"/>
              <a:ext cx="1433821" cy="0"/>
              <a:chOff x="5224975" y="2962250"/>
              <a:chExt cx="1544400" cy="0"/>
            </a:xfrm>
          </p:grpSpPr>
          <p:cxnSp>
            <p:nvCxnSpPr>
              <p:cNvPr id="7440" name="Google Shape;7440;p8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41" name="Google Shape;7441;p8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442" name="Google Shape;7442;p86"/>
            <p:cNvGrpSpPr/>
            <p:nvPr/>
          </p:nvGrpSpPr>
          <p:grpSpPr>
            <a:xfrm>
              <a:off x="4273350" y="2279944"/>
              <a:ext cx="1433821" cy="0"/>
              <a:chOff x="5224975" y="2962250"/>
              <a:chExt cx="1544400" cy="0"/>
            </a:xfrm>
          </p:grpSpPr>
          <p:cxnSp>
            <p:nvCxnSpPr>
              <p:cNvPr id="7443" name="Google Shape;7443;p8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44" name="Google Shape;7444;p8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445" name="Google Shape;7445;p86"/>
          <p:cNvGrpSpPr/>
          <p:nvPr/>
        </p:nvGrpSpPr>
        <p:grpSpPr>
          <a:xfrm>
            <a:off x="2646528" y="3885297"/>
            <a:ext cx="1304609" cy="294074"/>
            <a:chOff x="2658741" y="4097347"/>
            <a:chExt cx="1304609" cy="294074"/>
          </a:xfrm>
        </p:grpSpPr>
        <p:grpSp>
          <p:nvGrpSpPr>
            <p:cNvPr id="7446" name="Google Shape;7446;p86"/>
            <p:cNvGrpSpPr/>
            <p:nvPr/>
          </p:nvGrpSpPr>
          <p:grpSpPr>
            <a:xfrm>
              <a:off x="2658741" y="4097347"/>
              <a:ext cx="118572" cy="294074"/>
              <a:chOff x="3343310" y="4475555"/>
              <a:chExt cx="127717" cy="316753"/>
            </a:xfrm>
          </p:grpSpPr>
          <p:sp>
            <p:nvSpPr>
              <p:cNvPr id="7447" name="Google Shape;7447;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86"/>
            <p:cNvGrpSpPr/>
            <p:nvPr/>
          </p:nvGrpSpPr>
          <p:grpSpPr>
            <a:xfrm>
              <a:off x="3815519" y="4098388"/>
              <a:ext cx="147831" cy="291991"/>
              <a:chOff x="3527539" y="4476677"/>
              <a:chExt cx="159232" cy="314510"/>
            </a:xfrm>
          </p:grpSpPr>
          <p:sp>
            <p:nvSpPr>
              <p:cNvPr id="7450" name="Google Shape;7450;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6"/>
            <p:cNvGrpSpPr/>
            <p:nvPr/>
          </p:nvGrpSpPr>
          <p:grpSpPr>
            <a:xfrm>
              <a:off x="3511696" y="4098388"/>
              <a:ext cx="147831" cy="291991"/>
              <a:chOff x="3527539" y="4476677"/>
              <a:chExt cx="159232" cy="314510"/>
            </a:xfrm>
          </p:grpSpPr>
          <p:sp>
            <p:nvSpPr>
              <p:cNvPr id="7453" name="Google Shape;7453;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86"/>
            <p:cNvGrpSpPr/>
            <p:nvPr/>
          </p:nvGrpSpPr>
          <p:grpSpPr>
            <a:xfrm>
              <a:off x="3207874" y="4098388"/>
              <a:ext cx="147831" cy="291991"/>
              <a:chOff x="3527539" y="4476677"/>
              <a:chExt cx="159232" cy="314510"/>
            </a:xfrm>
          </p:grpSpPr>
          <p:sp>
            <p:nvSpPr>
              <p:cNvPr id="7456" name="Google Shape;7456;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86"/>
            <p:cNvGrpSpPr/>
            <p:nvPr/>
          </p:nvGrpSpPr>
          <p:grpSpPr>
            <a:xfrm>
              <a:off x="2933305" y="4097347"/>
              <a:ext cx="118572" cy="294074"/>
              <a:chOff x="3343310" y="4475555"/>
              <a:chExt cx="127717" cy="316753"/>
            </a:xfrm>
          </p:grpSpPr>
          <p:sp>
            <p:nvSpPr>
              <p:cNvPr id="7459" name="Google Shape;7459;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1" name="Google Shape;7461;p86"/>
          <p:cNvGrpSpPr/>
          <p:nvPr/>
        </p:nvGrpSpPr>
        <p:grpSpPr>
          <a:xfrm>
            <a:off x="4197136" y="963991"/>
            <a:ext cx="1430711" cy="751237"/>
            <a:chOff x="5159450" y="1919950"/>
            <a:chExt cx="1541050" cy="862500"/>
          </a:xfrm>
        </p:grpSpPr>
        <p:sp>
          <p:nvSpPr>
            <p:cNvPr id="7462" name="Google Shape;7462;p8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463" name="Google Shape;7463;p86"/>
            <p:cNvGrpSpPr/>
            <p:nvPr/>
          </p:nvGrpSpPr>
          <p:grpSpPr>
            <a:xfrm>
              <a:off x="5159450" y="1919950"/>
              <a:ext cx="1541050" cy="862500"/>
              <a:chOff x="5159450" y="1919950"/>
              <a:chExt cx="1541050" cy="862500"/>
            </a:xfrm>
          </p:grpSpPr>
          <p:cxnSp>
            <p:nvCxnSpPr>
              <p:cNvPr id="7464" name="Google Shape;7464;p8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465" name="Google Shape;7465;p8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466" name="Google Shape;7466;p86"/>
          <p:cNvGrpSpPr/>
          <p:nvPr/>
        </p:nvGrpSpPr>
        <p:grpSpPr>
          <a:xfrm>
            <a:off x="4245274" y="2227761"/>
            <a:ext cx="1334436" cy="967914"/>
            <a:chOff x="4294923" y="2439811"/>
            <a:chExt cx="1334436" cy="967914"/>
          </a:xfrm>
        </p:grpSpPr>
        <p:grpSp>
          <p:nvGrpSpPr>
            <p:cNvPr id="7467" name="Google Shape;7467;p86"/>
            <p:cNvGrpSpPr/>
            <p:nvPr/>
          </p:nvGrpSpPr>
          <p:grpSpPr>
            <a:xfrm>
              <a:off x="4960455" y="2469658"/>
              <a:ext cx="668904" cy="885524"/>
              <a:chOff x="4960455" y="2469658"/>
              <a:chExt cx="668904" cy="885524"/>
            </a:xfrm>
          </p:grpSpPr>
          <p:sp>
            <p:nvSpPr>
              <p:cNvPr id="7468" name="Google Shape;7468;p8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6"/>
            <p:cNvGrpSpPr/>
            <p:nvPr/>
          </p:nvGrpSpPr>
          <p:grpSpPr>
            <a:xfrm>
              <a:off x="4294923" y="2469658"/>
              <a:ext cx="668951" cy="885524"/>
              <a:chOff x="4294923" y="2469658"/>
              <a:chExt cx="668951" cy="885524"/>
            </a:xfrm>
          </p:grpSpPr>
          <p:sp>
            <p:nvSpPr>
              <p:cNvPr id="7475" name="Google Shape;7475;p8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8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6"/>
          <p:cNvGrpSpPr/>
          <p:nvPr/>
        </p:nvGrpSpPr>
        <p:grpSpPr>
          <a:xfrm>
            <a:off x="4231477" y="3282206"/>
            <a:ext cx="1430949" cy="897289"/>
            <a:chOff x="4351371" y="3547942"/>
            <a:chExt cx="1345130" cy="843475"/>
          </a:xfrm>
        </p:grpSpPr>
        <p:grpSp>
          <p:nvGrpSpPr>
            <p:cNvPr id="7483" name="Google Shape;7483;p86"/>
            <p:cNvGrpSpPr/>
            <p:nvPr/>
          </p:nvGrpSpPr>
          <p:grpSpPr>
            <a:xfrm>
              <a:off x="4351371" y="4209917"/>
              <a:ext cx="1345130" cy="181500"/>
              <a:chOff x="4351371" y="4209917"/>
              <a:chExt cx="1345130" cy="181500"/>
            </a:xfrm>
          </p:grpSpPr>
          <p:sp>
            <p:nvSpPr>
              <p:cNvPr id="7484" name="Google Shape;7484;p8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5" name="Google Shape;7485;p8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486" name="Google Shape;7486;p86"/>
            <p:cNvGrpSpPr/>
            <p:nvPr/>
          </p:nvGrpSpPr>
          <p:grpSpPr>
            <a:xfrm>
              <a:off x="4403010" y="3985221"/>
              <a:ext cx="1109518" cy="181500"/>
              <a:chOff x="4403010" y="3985221"/>
              <a:chExt cx="1109518" cy="181500"/>
            </a:xfrm>
          </p:grpSpPr>
          <p:sp>
            <p:nvSpPr>
              <p:cNvPr id="7487" name="Google Shape;7487;p8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8" name="Google Shape;7488;p8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489" name="Google Shape;7489;p86"/>
            <p:cNvGrpSpPr/>
            <p:nvPr/>
          </p:nvGrpSpPr>
          <p:grpSpPr>
            <a:xfrm>
              <a:off x="4618704" y="3766582"/>
              <a:ext cx="807858" cy="181500"/>
              <a:chOff x="4618704" y="3766582"/>
              <a:chExt cx="807858" cy="181500"/>
            </a:xfrm>
          </p:grpSpPr>
          <p:sp>
            <p:nvSpPr>
              <p:cNvPr id="7490" name="Google Shape;7490;p8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1" name="Google Shape;7491;p8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492" name="Google Shape;7492;p86"/>
            <p:cNvGrpSpPr/>
            <p:nvPr/>
          </p:nvGrpSpPr>
          <p:grpSpPr>
            <a:xfrm>
              <a:off x="4735238" y="3547942"/>
              <a:ext cx="462839" cy="181500"/>
              <a:chOff x="4735238" y="3547942"/>
              <a:chExt cx="462839" cy="181500"/>
            </a:xfrm>
          </p:grpSpPr>
          <p:sp>
            <p:nvSpPr>
              <p:cNvPr id="7493" name="Google Shape;7493;p8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4" name="Google Shape;7494;p8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495" name="Google Shape;7495;p86"/>
          <p:cNvGrpSpPr/>
          <p:nvPr/>
        </p:nvGrpSpPr>
        <p:grpSpPr>
          <a:xfrm>
            <a:off x="7407835" y="2217530"/>
            <a:ext cx="1020955" cy="928853"/>
            <a:chOff x="926675" y="238125"/>
            <a:chExt cx="5755100" cy="5232975"/>
          </a:xfrm>
        </p:grpSpPr>
        <p:sp>
          <p:nvSpPr>
            <p:cNvPr id="7496" name="Google Shape;7496;p8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86"/>
          <p:cNvGrpSpPr/>
          <p:nvPr/>
        </p:nvGrpSpPr>
        <p:grpSpPr>
          <a:xfrm>
            <a:off x="715208" y="2616265"/>
            <a:ext cx="1695374" cy="1560837"/>
            <a:chOff x="727421" y="2828315"/>
            <a:chExt cx="1695374" cy="1560837"/>
          </a:xfrm>
        </p:grpSpPr>
        <p:grpSp>
          <p:nvGrpSpPr>
            <p:cNvPr id="7501" name="Google Shape;7501;p86"/>
            <p:cNvGrpSpPr/>
            <p:nvPr/>
          </p:nvGrpSpPr>
          <p:grpSpPr>
            <a:xfrm>
              <a:off x="727421" y="2828315"/>
              <a:ext cx="1695374" cy="1560837"/>
              <a:chOff x="734799" y="2782450"/>
              <a:chExt cx="1571100" cy="1577400"/>
            </a:xfrm>
          </p:grpSpPr>
          <p:cxnSp>
            <p:nvCxnSpPr>
              <p:cNvPr id="7502" name="Google Shape;7502;p8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03" name="Google Shape;7503;p8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04" name="Google Shape;7504;p86"/>
            <p:cNvGrpSpPr/>
            <p:nvPr/>
          </p:nvGrpSpPr>
          <p:grpSpPr>
            <a:xfrm>
              <a:off x="819108" y="2882501"/>
              <a:ext cx="1556791" cy="1426186"/>
              <a:chOff x="819108" y="2882501"/>
              <a:chExt cx="1556791" cy="1426186"/>
            </a:xfrm>
          </p:grpSpPr>
          <p:grpSp>
            <p:nvGrpSpPr>
              <p:cNvPr id="7505" name="Google Shape;7505;p86"/>
              <p:cNvGrpSpPr/>
              <p:nvPr/>
            </p:nvGrpSpPr>
            <p:grpSpPr>
              <a:xfrm>
                <a:off x="819108" y="2882501"/>
                <a:ext cx="103104" cy="1426186"/>
                <a:chOff x="4674013" y="3100904"/>
                <a:chExt cx="122758" cy="1698043"/>
              </a:xfrm>
            </p:grpSpPr>
            <p:sp>
              <p:nvSpPr>
                <p:cNvPr id="7506" name="Google Shape;7506;p8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86"/>
              <p:cNvGrpSpPr/>
              <p:nvPr/>
            </p:nvGrpSpPr>
            <p:grpSpPr>
              <a:xfrm>
                <a:off x="1062475" y="2882501"/>
                <a:ext cx="103104" cy="1426186"/>
                <a:chOff x="4940438" y="3100904"/>
                <a:chExt cx="122758" cy="1698043"/>
              </a:xfrm>
            </p:grpSpPr>
            <p:sp>
              <p:nvSpPr>
                <p:cNvPr id="7514" name="Google Shape;7514;p8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86"/>
              <p:cNvGrpSpPr/>
              <p:nvPr/>
            </p:nvGrpSpPr>
            <p:grpSpPr>
              <a:xfrm>
                <a:off x="1299324" y="2882501"/>
                <a:ext cx="103104" cy="1426186"/>
                <a:chOff x="5206863" y="3100904"/>
                <a:chExt cx="122758" cy="1698043"/>
              </a:xfrm>
            </p:grpSpPr>
            <p:sp>
              <p:nvSpPr>
                <p:cNvPr id="7522" name="Google Shape;7522;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86"/>
              <p:cNvGrpSpPr/>
              <p:nvPr/>
            </p:nvGrpSpPr>
            <p:grpSpPr>
              <a:xfrm>
                <a:off x="1786057" y="2882501"/>
                <a:ext cx="103104" cy="1426186"/>
                <a:chOff x="6006138" y="3143629"/>
                <a:chExt cx="122758" cy="1698043"/>
              </a:xfrm>
            </p:grpSpPr>
            <p:sp>
              <p:nvSpPr>
                <p:cNvPr id="7530" name="Google Shape;7530;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86"/>
              <p:cNvGrpSpPr/>
              <p:nvPr/>
            </p:nvGrpSpPr>
            <p:grpSpPr>
              <a:xfrm>
                <a:off x="2029422" y="2882501"/>
                <a:ext cx="103104" cy="1426186"/>
                <a:chOff x="6805413" y="3100904"/>
                <a:chExt cx="122758" cy="1698043"/>
              </a:xfrm>
            </p:grpSpPr>
            <p:sp>
              <p:nvSpPr>
                <p:cNvPr id="7538" name="Google Shape;7538;p8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86"/>
              <p:cNvGrpSpPr/>
              <p:nvPr/>
            </p:nvGrpSpPr>
            <p:grpSpPr>
              <a:xfrm>
                <a:off x="2272795" y="2882501"/>
                <a:ext cx="103104" cy="1426186"/>
                <a:chOff x="5206863" y="3100904"/>
                <a:chExt cx="122758" cy="1698043"/>
              </a:xfrm>
            </p:grpSpPr>
            <p:sp>
              <p:nvSpPr>
                <p:cNvPr id="7546" name="Google Shape;7546;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86"/>
              <p:cNvGrpSpPr/>
              <p:nvPr/>
            </p:nvGrpSpPr>
            <p:grpSpPr>
              <a:xfrm>
                <a:off x="1542694" y="2882501"/>
                <a:ext cx="103104" cy="1426186"/>
                <a:chOff x="6006138" y="3143629"/>
                <a:chExt cx="122758" cy="1698043"/>
              </a:xfrm>
            </p:grpSpPr>
            <p:sp>
              <p:nvSpPr>
                <p:cNvPr id="7554" name="Google Shape;7554;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61" name="Google Shape;7561;p86"/>
          <p:cNvGrpSpPr/>
          <p:nvPr/>
        </p:nvGrpSpPr>
        <p:grpSpPr>
          <a:xfrm>
            <a:off x="5671259" y="3305987"/>
            <a:ext cx="2749952" cy="870677"/>
            <a:chOff x="238125" y="1725700"/>
            <a:chExt cx="7139025" cy="2260325"/>
          </a:xfrm>
        </p:grpSpPr>
        <p:sp>
          <p:nvSpPr>
            <p:cNvPr id="7562" name="Google Shape;7562;p8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86"/>
          <p:cNvGrpSpPr/>
          <p:nvPr/>
        </p:nvGrpSpPr>
        <p:grpSpPr>
          <a:xfrm>
            <a:off x="5941423" y="2247733"/>
            <a:ext cx="1105452" cy="916747"/>
            <a:chOff x="5249100" y="1210600"/>
            <a:chExt cx="3502700" cy="2904775"/>
          </a:xfrm>
        </p:grpSpPr>
        <p:sp>
          <p:nvSpPr>
            <p:cNvPr id="7573" name="Google Shape;7573;p8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77" name="Google Shape;7577;p8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578" name="Google Shape;7578;p8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579" name="Google Shape;7579;p8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580" name="Google Shape;7580;p8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581" name="Google Shape;7581;p8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86"/>
          <p:cNvGrpSpPr/>
          <p:nvPr/>
        </p:nvGrpSpPr>
        <p:grpSpPr>
          <a:xfrm>
            <a:off x="7123971" y="967151"/>
            <a:ext cx="1304650" cy="1124856"/>
            <a:chOff x="7287122" y="1165658"/>
            <a:chExt cx="1219413" cy="1051365"/>
          </a:xfrm>
        </p:grpSpPr>
        <p:grpSp>
          <p:nvGrpSpPr>
            <p:cNvPr id="7583" name="Google Shape;7583;p86"/>
            <p:cNvGrpSpPr/>
            <p:nvPr/>
          </p:nvGrpSpPr>
          <p:grpSpPr>
            <a:xfrm>
              <a:off x="7287122" y="1969723"/>
              <a:ext cx="1219413" cy="247300"/>
              <a:chOff x="7287122" y="1969723"/>
              <a:chExt cx="1219413" cy="247300"/>
            </a:xfrm>
          </p:grpSpPr>
          <p:sp>
            <p:nvSpPr>
              <p:cNvPr id="7584" name="Google Shape;7584;p8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5" name="Google Shape;7585;p86"/>
              <p:cNvGrpSpPr/>
              <p:nvPr/>
            </p:nvGrpSpPr>
            <p:grpSpPr>
              <a:xfrm>
                <a:off x="7287122" y="2063892"/>
                <a:ext cx="1151753" cy="73428"/>
                <a:chOff x="7287122" y="2063892"/>
                <a:chExt cx="1151753" cy="73428"/>
              </a:xfrm>
            </p:grpSpPr>
            <p:sp>
              <p:nvSpPr>
                <p:cNvPr id="7586" name="Google Shape;7586;p8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7" name="Google Shape;7587;p8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588" name="Google Shape;7588;p86"/>
            <p:cNvGrpSpPr/>
            <p:nvPr/>
          </p:nvGrpSpPr>
          <p:grpSpPr>
            <a:xfrm>
              <a:off x="7287122" y="1712201"/>
              <a:ext cx="1219403" cy="246767"/>
              <a:chOff x="7287122" y="1712201"/>
              <a:chExt cx="1219403" cy="246767"/>
            </a:xfrm>
          </p:grpSpPr>
          <p:sp>
            <p:nvSpPr>
              <p:cNvPr id="7589" name="Google Shape;7589;p8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0" name="Google Shape;7590;p86"/>
              <p:cNvGrpSpPr/>
              <p:nvPr/>
            </p:nvGrpSpPr>
            <p:grpSpPr>
              <a:xfrm>
                <a:off x="7287122" y="1842861"/>
                <a:ext cx="1005303" cy="73419"/>
                <a:chOff x="7287122" y="1842861"/>
                <a:chExt cx="1005303" cy="73419"/>
              </a:xfrm>
            </p:grpSpPr>
            <p:sp>
              <p:nvSpPr>
                <p:cNvPr id="7591" name="Google Shape;7591;p8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2" name="Google Shape;7592;p8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593" name="Google Shape;7593;p86"/>
            <p:cNvGrpSpPr/>
            <p:nvPr/>
          </p:nvGrpSpPr>
          <p:grpSpPr>
            <a:xfrm>
              <a:off x="7287122" y="1447520"/>
              <a:ext cx="1219403" cy="286667"/>
              <a:chOff x="7287122" y="1447520"/>
              <a:chExt cx="1219403" cy="286667"/>
            </a:xfrm>
          </p:grpSpPr>
          <p:sp>
            <p:nvSpPr>
              <p:cNvPr id="7594" name="Google Shape;7594;p8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5" name="Google Shape;7595;p86"/>
              <p:cNvGrpSpPr/>
              <p:nvPr/>
            </p:nvGrpSpPr>
            <p:grpSpPr>
              <a:xfrm>
                <a:off x="7287122" y="1581977"/>
                <a:ext cx="852803" cy="73428"/>
                <a:chOff x="7287122" y="1581977"/>
                <a:chExt cx="852803" cy="73428"/>
              </a:xfrm>
            </p:grpSpPr>
            <p:sp>
              <p:nvSpPr>
                <p:cNvPr id="7596" name="Google Shape;7596;p8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7" name="Google Shape;7597;p8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598" name="Google Shape;7598;p86"/>
            <p:cNvGrpSpPr/>
            <p:nvPr/>
          </p:nvGrpSpPr>
          <p:grpSpPr>
            <a:xfrm>
              <a:off x="7287122" y="1165658"/>
              <a:ext cx="1219403" cy="344253"/>
              <a:chOff x="7287122" y="1165658"/>
              <a:chExt cx="1219403" cy="344253"/>
            </a:xfrm>
          </p:grpSpPr>
          <p:sp>
            <p:nvSpPr>
              <p:cNvPr id="7599" name="Google Shape;7599;p8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0" name="Google Shape;7600;p86"/>
              <p:cNvGrpSpPr/>
              <p:nvPr/>
            </p:nvGrpSpPr>
            <p:grpSpPr>
              <a:xfrm>
                <a:off x="7287122" y="1341025"/>
                <a:ext cx="695703" cy="73419"/>
                <a:chOff x="7287122" y="1341025"/>
                <a:chExt cx="695703" cy="73419"/>
              </a:xfrm>
            </p:grpSpPr>
            <p:sp>
              <p:nvSpPr>
                <p:cNvPr id="7601" name="Google Shape;7601;p8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2" name="Google Shape;7602;p8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603" name="Google Shape;7603;p86"/>
          <p:cNvGrpSpPr/>
          <p:nvPr/>
        </p:nvGrpSpPr>
        <p:grpSpPr>
          <a:xfrm>
            <a:off x="5790463" y="973174"/>
            <a:ext cx="1397729" cy="1098540"/>
            <a:chOff x="5900602" y="1193063"/>
            <a:chExt cx="1299851" cy="1021707"/>
          </a:xfrm>
        </p:grpSpPr>
        <p:grpSp>
          <p:nvGrpSpPr>
            <p:cNvPr id="7604" name="Google Shape;7604;p86"/>
            <p:cNvGrpSpPr/>
            <p:nvPr/>
          </p:nvGrpSpPr>
          <p:grpSpPr>
            <a:xfrm>
              <a:off x="6520337" y="1193063"/>
              <a:ext cx="341815" cy="799959"/>
              <a:chOff x="6520337" y="1193063"/>
              <a:chExt cx="341815" cy="799959"/>
            </a:xfrm>
          </p:grpSpPr>
          <p:grpSp>
            <p:nvGrpSpPr>
              <p:cNvPr id="7605" name="Google Shape;7605;p86"/>
              <p:cNvGrpSpPr/>
              <p:nvPr/>
            </p:nvGrpSpPr>
            <p:grpSpPr>
              <a:xfrm>
                <a:off x="6520337" y="1589527"/>
                <a:ext cx="213950" cy="403494"/>
                <a:chOff x="6520337" y="1589527"/>
                <a:chExt cx="213950" cy="403494"/>
              </a:xfrm>
            </p:grpSpPr>
            <p:sp>
              <p:nvSpPr>
                <p:cNvPr id="7606" name="Google Shape;7606;p8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86"/>
              <p:cNvGrpSpPr/>
              <p:nvPr/>
            </p:nvGrpSpPr>
            <p:grpSpPr>
              <a:xfrm>
                <a:off x="6577204" y="1193063"/>
                <a:ext cx="284947" cy="464512"/>
                <a:chOff x="6577204" y="1193063"/>
                <a:chExt cx="284947" cy="464512"/>
              </a:xfrm>
            </p:grpSpPr>
            <p:sp>
              <p:nvSpPr>
                <p:cNvPr id="7609" name="Google Shape;7609;p8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10" name="Google Shape;7610;p8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11" name="Google Shape;7611;p86"/>
            <p:cNvGrpSpPr/>
            <p:nvPr/>
          </p:nvGrpSpPr>
          <p:grpSpPr>
            <a:xfrm>
              <a:off x="6238903" y="1193063"/>
              <a:ext cx="300475" cy="900152"/>
              <a:chOff x="6238903" y="1193063"/>
              <a:chExt cx="300475" cy="900152"/>
            </a:xfrm>
          </p:grpSpPr>
          <p:grpSp>
            <p:nvGrpSpPr>
              <p:cNvPr id="7612" name="Google Shape;7612;p86"/>
              <p:cNvGrpSpPr/>
              <p:nvPr/>
            </p:nvGrpSpPr>
            <p:grpSpPr>
              <a:xfrm>
                <a:off x="6290865" y="1489315"/>
                <a:ext cx="248514" cy="603900"/>
                <a:chOff x="6290865" y="1489315"/>
                <a:chExt cx="248514" cy="603900"/>
              </a:xfrm>
            </p:grpSpPr>
            <p:sp>
              <p:nvSpPr>
                <p:cNvPr id="7613" name="Google Shape;7613;p8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86"/>
              <p:cNvGrpSpPr/>
              <p:nvPr/>
            </p:nvGrpSpPr>
            <p:grpSpPr>
              <a:xfrm>
                <a:off x="6238903" y="1193063"/>
                <a:ext cx="284947" cy="333087"/>
                <a:chOff x="6238903" y="1193063"/>
                <a:chExt cx="284947" cy="333087"/>
              </a:xfrm>
            </p:grpSpPr>
            <p:sp>
              <p:nvSpPr>
                <p:cNvPr id="7616" name="Google Shape;7616;p8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17" name="Google Shape;7617;p8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18" name="Google Shape;7618;p86"/>
            <p:cNvGrpSpPr/>
            <p:nvPr/>
          </p:nvGrpSpPr>
          <p:grpSpPr>
            <a:xfrm>
              <a:off x="5900602" y="1193063"/>
              <a:ext cx="444345" cy="1021707"/>
              <a:chOff x="5900602" y="1193063"/>
              <a:chExt cx="444345" cy="1021707"/>
            </a:xfrm>
          </p:grpSpPr>
          <p:grpSp>
            <p:nvGrpSpPr>
              <p:cNvPr id="7619" name="Google Shape;7619;p86"/>
              <p:cNvGrpSpPr/>
              <p:nvPr/>
            </p:nvGrpSpPr>
            <p:grpSpPr>
              <a:xfrm>
                <a:off x="6046501" y="1367785"/>
                <a:ext cx="298446" cy="846986"/>
                <a:chOff x="6046501" y="1367785"/>
                <a:chExt cx="298446" cy="846986"/>
              </a:xfrm>
            </p:grpSpPr>
            <p:sp>
              <p:nvSpPr>
                <p:cNvPr id="7620" name="Google Shape;7620;p8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86"/>
              <p:cNvGrpSpPr/>
              <p:nvPr/>
            </p:nvGrpSpPr>
            <p:grpSpPr>
              <a:xfrm>
                <a:off x="5900602" y="1193063"/>
                <a:ext cx="284947" cy="182312"/>
                <a:chOff x="5900602" y="1193063"/>
                <a:chExt cx="284947" cy="182312"/>
              </a:xfrm>
            </p:grpSpPr>
            <p:sp>
              <p:nvSpPr>
                <p:cNvPr id="7623" name="Google Shape;7623;p8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4" name="Google Shape;7624;p8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625" name="Google Shape;7625;p86"/>
            <p:cNvGrpSpPr/>
            <p:nvPr/>
          </p:nvGrpSpPr>
          <p:grpSpPr>
            <a:xfrm>
              <a:off x="6738300" y="1193063"/>
              <a:ext cx="462153" cy="707634"/>
              <a:chOff x="6738300" y="1193063"/>
              <a:chExt cx="462153" cy="707634"/>
            </a:xfrm>
          </p:grpSpPr>
          <p:grpSp>
            <p:nvGrpSpPr>
              <p:cNvPr id="7626" name="Google Shape;7626;p86"/>
              <p:cNvGrpSpPr/>
              <p:nvPr/>
            </p:nvGrpSpPr>
            <p:grpSpPr>
              <a:xfrm>
                <a:off x="6915505" y="1193063"/>
                <a:ext cx="284947" cy="597387"/>
                <a:chOff x="6915505" y="1193063"/>
                <a:chExt cx="284947" cy="597387"/>
              </a:xfrm>
            </p:grpSpPr>
            <p:sp>
              <p:nvSpPr>
                <p:cNvPr id="7627" name="Google Shape;7627;p8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8" name="Google Shape;7628;p8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629" name="Google Shape;7629;p86"/>
              <p:cNvGrpSpPr/>
              <p:nvPr/>
            </p:nvGrpSpPr>
            <p:grpSpPr>
              <a:xfrm>
                <a:off x="6738300" y="1684725"/>
                <a:ext cx="230066" cy="215971"/>
                <a:chOff x="6738300" y="1684725"/>
                <a:chExt cx="230066" cy="215971"/>
              </a:xfrm>
            </p:grpSpPr>
            <p:sp>
              <p:nvSpPr>
                <p:cNvPr id="7630" name="Google Shape;7630;p8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40"/>
          <p:cNvSpPr txBox="1">
            <a:spLocks noGrp="1"/>
          </p:cNvSpPr>
          <p:nvPr>
            <p:ph type="title"/>
          </p:nvPr>
        </p:nvSpPr>
        <p:spPr>
          <a:xfrm>
            <a:off x="298389" y="27355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err="1">
                <a:solidFill>
                  <a:srgbClr val="F3DF4E"/>
                </a:solidFill>
              </a:rPr>
              <a:t>Latar</a:t>
            </a:r>
            <a:r>
              <a:rPr lang="en-ID" dirty="0"/>
              <a:t> </a:t>
            </a:r>
            <a:r>
              <a:rPr lang="en-ID" dirty="0" err="1">
                <a:solidFill>
                  <a:srgbClr val="FC595D"/>
                </a:solidFill>
              </a:rPr>
              <a:t>Belakang</a:t>
            </a:r>
            <a:endParaRPr lang="en-ID" dirty="0">
              <a:solidFill>
                <a:srgbClr val="FC595D"/>
              </a:solidFill>
            </a:endParaRPr>
          </a:p>
        </p:txBody>
      </p:sp>
      <p:sp>
        <p:nvSpPr>
          <p:cNvPr id="909" name="Google Shape;909;p40"/>
          <p:cNvSpPr txBox="1">
            <a:spLocks noGrp="1"/>
          </p:cNvSpPr>
          <p:nvPr>
            <p:ph type="body" idx="1"/>
          </p:nvPr>
        </p:nvSpPr>
        <p:spPr>
          <a:xfrm>
            <a:off x="298389" y="3518707"/>
            <a:ext cx="7704000" cy="1480441"/>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en-ID" sz="1200" b="1" dirty="0">
              <a:solidFill>
                <a:schemeClr val="dk1"/>
              </a:solidFill>
            </a:endParaRPr>
          </a:p>
          <a:p>
            <a:pPr marL="171450" lvl="0" indent="-171450" algn="r" rtl="0">
              <a:spcBef>
                <a:spcPts val="0"/>
              </a:spcBef>
              <a:spcAft>
                <a:spcPts val="0"/>
              </a:spcAft>
              <a:buFont typeface="Arial" panose="020B0604020202020204" pitchFamily="34" charset="0"/>
              <a:buChar char="•"/>
            </a:pPr>
            <a:r>
              <a:rPr lang="en-ID" sz="1200" b="1" dirty="0">
                <a:solidFill>
                  <a:schemeClr val="dk1"/>
                </a:solidFill>
              </a:rPr>
              <a:t>  </a:t>
            </a:r>
            <a:r>
              <a:rPr lang="en-ID" sz="1200" b="1" dirty="0" err="1">
                <a:solidFill>
                  <a:schemeClr val="dk1"/>
                </a:solidFill>
              </a:rPr>
              <a:t>Manfaat</a:t>
            </a:r>
            <a:r>
              <a:rPr lang="en-ID" sz="1200" b="1" dirty="0">
                <a:solidFill>
                  <a:schemeClr val="dk1"/>
                </a:solidFill>
              </a:rPr>
              <a:t> </a:t>
            </a:r>
            <a:r>
              <a:rPr lang="en-ID" sz="1200" b="1" dirty="0" err="1">
                <a:solidFill>
                  <a:schemeClr val="dk1"/>
                </a:solidFill>
              </a:rPr>
              <a:t>Aplikasi</a:t>
            </a:r>
            <a:endParaRPr lang="en-ID" sz="1200" b="1" dirty="0">
              <a:solidFill>
                <a:schemeClr val="dk1"/>
              </a:solidFill>
            </a:endParaRPr>
          </a:p>
          <a:p>
            <a:pPr marL="0" lvl="0" indent="0" algn="r" rtl="0">
              <a:spcBef>
                <a:spcPts val="0"/>
              </a:spcBef>
              <a:spcAft>
                <a:spcPts val="0"/>
              </a:spcAft>
              <a:buNone/>
            </a:pPr>
            <a:r>
              <a:rPr lang="en-ID" sz="1200" dirty="0">
                <a:solidFill>
                  <a:schemeClr val="dk1"/>
                </a:solidFill>
              </a:rPr>
              <a:t>  </a:t>
            </a:r>
            <a:r>
              <a:rPr lang="en-ID" sz="1200" dirty="0" err="1">
                <a:solidFill>
                  <a:schemeClr val="dk1"/>
                </a:solidFill>
              </a:rPr>
              <a:t>Meningkatkan</a:t>
            </a:r>
            <a:r>
              <a:rPr lang="en-ID" sz="1200" dirty="0">
                <a:solidFill>
                  <a:schemeClr val="dk1"/>
                </a:solidFill>
              </a:rPr>
              <a:t> </a:t>
            </a:r>
            <a:r>
              <a:rPr lang="en-ID" sz="1200" dirty="0" err="1">
                <a:solidFill>
                  <a:schemeClr val="dk1"/>
                </a:solidFill>
              </a:rPr>
              <a:t>efisiensi</a:t>
            </a:r>
            <a:r>
              <a:rPr lang="en-ID" sz="1200" dirty="0">
                <a:solidFill>
                  <a:schemeClr val="dk1"/>
                </a:solidFill>
              </a:rPr>
              <a:t> </a:t>
            </a:r>
            <a:r>
              <a:rPr lang="en-ID" sz="1200" dirty="0" err="1">
                <a:solidFill>
                  <a:schemeClr val="dk1"/>
                </a:solidFill>
              </a:rPr>
              <a:t>pekerjaan</a:t>
            </a:r>
            <a:r>
              <a:rPr lang="en-ID" sz="1200" dirty="0">
                <a:solidFill>
                  <a:schemeClr val="dk1"/>
                </a:solidFill>
              </a:rPr>
              <a:t> yang </a:t>
            </a:r>
            <a:r>
              <a:rPr lang="en-ID" sz="1200" dirty="0" err="1">
                <a:solidFill>
                  <a:schemeClr val="dk1"/>
                </a:solidFill>
              </a:rPr>
              <a:t>membutuhkan</a:t>
            </a:r>
            <a:r>
              <a:rPr lang="en-ID" sz="1200" dirty="0">
                <a:solidFill>
                  <a:schemeClr val="dk1"/>
                </a:solidFill>
              </a:rPr>
              <a:t> </a:t>
            </a:r>
            <a:r>
              <a:rPr lang="en-ID" sz="1200" dirty="0" err="1">
                <a:solidFill>
                  <a:schemeClr val="dk1"/>
                </a:solidFill>
              </a:rPr>
              <a:t>analisis</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seperti</a:t>
            </a:r>
            <a:r>
              <a:rPr lang="en-ID" sz="1200" dirty="0">
                <a:solidFill>
                  <a:schemeClr val="dk1"/>
                </a:solidFill>
              </a:rPr>
              <a:t> </a:t>
            </a:r>
            <a:r>
              <a:rPr lang="en-ID" sz="1200" dirty="0" err="1">
                <a:solidFill>
                  <a:schemeClr val="dk1"/>
                </a:solidFill>
              </a:rPr>
              <a:t>desain</a:t>
            </a:r>
            <a:r>
              <a:rPr lang="en-ID" sz="1200" dirty="0">
                <a:solidFill>
                  <a:schemeClr val="dk1"/>
                </a:solidFill>
              </a:rPr>
              <a:t> </a:t>
            </a:r>
            <a:r>
              <a:rPr lang="en-ID" sz="1200" dirty="0" err="1">
                <a:solidFill>
                  <a:schemeClr val="dk1"/>
                </a:solidFill>
              </a:rPr>
              <a:t>grafis</a:t>
            </a:r>
            <a:r>
              <a:rPr lang="en-ID" sz="1200" dirty="0">
                <a:solidFill>
                  <a:schemeClr val="dk1"/>
                </a:solidFill>
              </a:rPr>
              <a:t> dan e-commerce.</a:t>
            </a:r>
          </a:p>
          <a:p>
            <a:pPr marL="0" lvl="0" indent="0" algn="r" rtl="0">
              <a:spcBef>
                <a:spcPts val="0"/>
              </a:spcBef>
              <a:spcAft>
                <a:spcPts val="0"/>
              </a:spcAft>
              <a:buNone/>
            </a:pPr>
            <a:r>
              <a:rPr lang="en-ID" sz="1200" dirty="0">
                <a:solidFill>
                  <a:schemeClr val="dk1"/>
                </a:solidFill>
              </a:rPr>
              <a:t>  </a:t>
            </a:r>
            <a:r>
              <a:rPr lang="en-ID" sz="1200" dirty="0" err="1">
                <a:solidFill>
                  <a:schemeClr val="dk1"/>
                </a:solidFill>
              </a:rPr>
              <a:t>Memberikan</a:t>
            </a:r>
            <a:r>
              <a:rPr lang="en-ID" sz="1200" dirty="0">
                <a:solidFill>
                  <a:schemeClr val="dk1"/>
                </a:solidFill>
              </a:rPr>
              <a:t> </a:t>
            </a:r>
            <a:r>
              <a:rPr lang="en-ID" sz="1200" dirty="0" err="1">
                <a:solidFill>
                  <a:schemeClr val="dk1"/>
                </a:solidFill>
              </a:rPr>
              <a:t>hasil</a:t>
            </a:r>
            <a:r>
              <a:rPr lang="en-ID" sz="1200" dirty="0">
                <a:solidFill>
                  <a:schemeClr val="dk1"/>
                </a:solidFill>
              </a:rPr>
              <a:t> </a:t>
            </a:r>
            <a:r>
              <a:rPr lang="en-ID" sz="1200" dirty="0" err="1">
                <a:solidFill>
                  <a:schemeClr val="dk1"/>
                </a:solidFill>
              </a:rPr>
              <a:t>palet</a:t>
            </a:r>
            <a:r>
              <a:rPr lang="en-ID" sz="1200" dirty="0">
                <a:solidFill>
                  <a:schemeClr val="dk1"/>
                </a:solidFill>
              </a:rPr>
              <a:t> </a:t>
            </a:r>
            <a:r>
              <a:rPr lang="en-ID" sz="1200" dirty="0" err="1">
                <a:solidFill>
                  <a:schemeClr val="dk1"/>
                </a:solidFill>
              </a:rPr>
              <a:t>warna</a:t>
            </a:r>
            <a:r>
              <a:rPr lang="en-ID" sz="1200" dirty="0">
                <a:solidFill>
                  <a:schemeClr val="dk1"/>
                </a:solidFill>
              </a:rPr>
              <a:t> yang </a:t>
            </a:r>
            <a:r>
              <a:rPr lang="en-ID" sz="1200" dirty="0" err="1">
                <a:solidFill>
                  <a:schemeClr val="dk1"/>
                </a:solidFill>
              </a:rPr>
              <a:t>dapat</a:t>
            </a:r>
            <a:r>
              <a:rPr lang="en-ID" sz="1200" dirty="0">
                <a:solidFill>
                  <a:schemeClr val="dk1"/>
                </a:solidFill>
              </a:rPr>
              <a:t> </a:t>
            </a:r>
            <a:r>
              <a:rPr lang="en-ID" sz="1200" dirty="0" err="1">
                <a:solidFill>
                  <a:schemeClr val="dk1"/>
                </a:solidFill>
              </a:rPr>
              <a:t>digunakan</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berbagai</a:t>
            </a:r>
            <a:r>
              <a:rPr lang="en-ID" sz="1200" dirty="0">
                <a:solidFill>
                  <a:schemeClr val="dk1"/>
                </a:solidFill>
              </a:rPr>
              <a:t> </a:t>
            </a:r>
            <a:r>
              <a:rPr lang="en-ID" sz="1200" dirty="0" err="1">
                <a:solidFill>
                  <a:schemeClr val="dk1"/>
                </a:solidFill>
              </a:rPr>
              <a:t>keperluan</a:t>
            </a:r>
            <a:r>
              <a:rPr lang="en-ID" sz="1200" dirty="0">
                <a:solidFill>
                  <a:schemeClr val="dk1"/>
                </a:solidFill>
              </a:rPr>
              <a:t> visual.</a:t>
            </a:r>
          </a:p>
          <a:p>
            <a:pPr marL="0" lvl="0" indent="0" algn="r" rtl="0">
              <a:spcBef>
                <a:spcPts val="0"/>
              </a:spcBef>
              <a:spcAft>
                <a:spcPts val="0"/>
              </a:spcAft>
              <a:buNone/>
            </a:pPr>
            <a:endParaRPr sz="1200" dirty="0">
              <a:solidFill>
                <a:schemeClr val="dk1"/>
              </a:solidFill>
            </a:endParaRPr>
          </a:p>
        </p:txBody>
      </p:sp>
      <p:sp>
        <p:nvSpPr>
          <p:cNvPr id="910" name="Google Shape;910;p40"/>
          <p:cNvSpPr/>
          <p:nvPr/>
        </p:nvSpPr>
        <p:spPr>
          <a:xfrm>
            <a:off x="8628651" y="3753991"/>
            <a:ext cx="320930" cy="221462"/>
          </a:xfrm>
          <a:custGeom>
            <a:avLst/>
            <a:gdLst/>
            <a:ahLst/>
            <a:cxnLst/>
            <a:rect l="l" t="t" r="r" b="b"/>
            <a:pathLst>
              <a:path w="1410" h="973" extrusionOk="0">
                <a:moveTo>
                  <a:pt x="0" y="0"/>
                </a:moveTo>
                <a:lnTo>
                  <a:pt x="1106" y="972"/>
                </a:lnTo>
                <a:lnTo>
                  <a:pt x="1410" y="0"/>
                </a:lnTo>
                <a:close/>
              </a:path>
            </a:pathLst>
          </a:custGeom>
          <a:solidFill>
            <a:schemeClr val="accent1"/>
          </a:solidFill>
          <a:ln>
            <a:noFill/>
          </a:ln>
          <a:effectLst>
            <a:outerShdw blurRad="28575"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6836879" y="4714817"/>
            <a:ext cx="603166" cy="361668"/>
          </a:xfrm>
          <a:custGeom>
            <a:avLst/>
            <a:gdLst/>
            <a:ahLst/>
            <a:cxnLst/>
            <a:rect l="l" t="t" r="r" b="b"/>
            <a:pathLst>
              <a:path w="2650" h="1589" extrusionOk="0">
                <a:moveTo>
                  <a:pt x="0" y="0"/>
                </a:moveTo>
                <a:lnTo>
                  <a:pt x="1990" y="1588"/>
                </a:lnTo>
                <a:lnTo>
                  <a:pt x="2650" y="455"/>
                </a:lnTo>
                <a:lnTo>
                  <a:pt x="0" y="0"/>
                </a:lnTo>
                <a:close/>
              </a:path>
            </a:pathLst>
          </a:custGeom>
          <a:solidFill>
            <a:schemeClr val="accent1"/>
          </a:solidFill>
          <a:ln>
            <a:noFill/>
          </a:ln>
          <a:effectLst>
            <a:outerShdw blurRad="28575"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7804369" y="200924"/>
            <a:ext cx="396041" cy="276316"/>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rot="-1269456">
            <a:off x="8591081" y="1990449"/>
            <a:ext cx="396042" cy="276315"/>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87;p39">
            <a:extLst>
              <a:ext uri="{FF2B5EF4-FFF2-40B4-BE49-F238E27FC236}">
                <a16:creationId xmlns:a16="http://schemas.microsoft.com/office/drawing/2014/main" id="{32048513-60D0-0ED3-492C-10602CA70E88}"/>
              </a:ext>
            </a:extLst>
          </p:cNvPr>
          <p:cNvSpPr txBox="1">
            <a:spLocks/>
          </p:cNvSpPr>
          <p:nvPr/>
        </p:nvSpPr>
        <p:spPr>
          <a:xfrm>
            <a:off x="1409775" y="-2745579"/>
            <a:ext cx="6272400" cy="246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1pPr>
            <a:lvl2pPr marR="0" lvl="1"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2pPr>
            <a:lvl3pPr marR="0" lvl="2"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3pPr>
            <a:lvl4pPr marR="0" lvl="3"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4pPr>
            <a:lvl5pPr marR="0" lvl="4"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5pPr>
            <a:lvl6pPr marR="0" lvl="5"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6pPr>
            <a:lvl7pPr marR="0" lvl="6"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7pPr>
            <a:lvl8pPr marR="0" lvl="7"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8pPr>
            <a:lvl9pPr marR="0" lvl="8"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9pPr>
          </a:lstStyle>
          <a:p>
            <a:pPr algn="ctr"/>
            <a:r>
              <a:rPr lang="en-ID" sz="4000">
                <a:solidFill>
                  <a:srgbClr val="F6A049"/>
                </a:solidFill>
              </a:rPr>
              <a:t>Aplikasi Pendeteksi Warna Dominan Menggunakan KDTree dan ColorThief</a:t>
            </a:r>
            <a:endParaRPr lang="en-US" sz="4000" dirty="0">
              <a:solidFill>
                <a:srgbClr val="F6A049"/>
              </a:solidFill>
            </a:endParaRPr>
          </a:p>
        </p:txBody>
      </p:sp>
      <p:sp>
        <p:nvSpPr>
          <p:cNvPr id="8" name="Google Shape;909;p40">
            <a:extLst>
              <a:ext uri="{FF2B5EF4-FFF2-40B4-BE49-F238E27FC236}">
                <a16:creationId xmlns:a16="http://schemas.microsoft.com/office/drawing/2014/main" id="{439AE7AA-8BB8-AC4B-4505-7885DB6BD891}"/>
              </a:ext>
            </a:extLst>
          </p:cNvPr>
          <p:cNvSpPr txBox="1">
            <a:spLocks/>
          </p:cNvSpPr>
          <p:nvPr/>
        </p:nvSpPr>
        <p:spPr>
          <a:xfrm>
            <a:off x="850563" y="1928289"/>
            <a:ext cx="7704000" cy="12091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lgn="r">
              <a:buFont typeface="Arial" panose="020B0604020202020204" pitchFamily="34" charset="0"/>
              <a:buChar char="•"/>
            </a:pPr>
            <a:endParaRPr lang="en-ID" sz="1200" dirty="0">
              <a:solidFill>
                <a:schemeClr val="dk1"/>
              </a:solidFill>
            </a:endParaRPr>
          </a:p>
          <a:p>
            <a:pPr marL="171450" indent="-171450" algn="r">
              <a:buFont typeface="Arial" panose="020B0604020202020204" pitchFamily="34" charset="0"/>
              <a:buChar char="•"/>
            </a:pPr>
            <a:r>
              <a:rPr lang="en-ID" sz="1200" b="1" dirty="0">
                <a:solidFill>
                  <a:schemeClr val="dk1"/>
                </a:solidFill>
              </a:rPr>
              <a:t>    </a:t>
            </a:r>
            <a:r>
              <a:rPr lang="en-ID" sz="1200" b="1" dirty="0" err="1">
                <a:solidFill>
                  <a:schemeClr val="dk1"/>
                </a:solidFill>
              </a:rPr>
              <a:t>Tantangan</a:t>
            </a:r>
            <a:r>
              <a:rPr lang="en-ID" sz="1200" b="1" dirty="0">
                <a:solidFill>
                  <a:schemeClr val="dk1"/>
                </a:solidFill>
              </a:rPr>
              <a:t> </a:t>
            </a:r>
            <a:r>
              <a:rPr lang="en-ID" sz="1200" b="1" dirty="0" err="1">
                <a:solidFill>
                  <a:schemeClr val="dk1"/>
                </a:solidFill>
              </a:rPr>
              <a:t>dalam</a:t>
            </a:r>
            <a:r>
              <a:rPr lang="en-ID" sz="1200" b="1" dirty="0">
                <a:solidFill>
                  <a:schemeClr val="dk1"/>
                </a:solidFill>
              </a:rPr>
              <a:t> </a:t>
            </a:r>
            <a:r>
              <a:rPr lang="en-ID" sz="1200" b="1" dirty="0" err="1">
                <a:solidFill>
                  <a:schemeClr val="dk1"/>
                </a:solidFill>
              </a:rPr>
              <a:t>Deteksi</a:t>
            </a:r>
            <a:r>
              <a:rPr lang="en-ID" sz="1200" b="1" dirty="0">
                <a:solidFill>
                  <a:schemeClr val="dk1"/>
                </a:solidFill>
              </a:rPr>
              <a:t> </a:t>
            </a:r>
            <a:r>
              <a:rPr lang="en-ID" sz="1200" b="1" dirty="0" err="1">
                <a:solidFill>
                  <a:schemeClr val="dk1"/>
                </a:solidFill>
              </a:rPr>
              <a:t>Warna</a:t>
            </a:r>
            <a:endParaRPr lang="en-ID" sz="1200" b="1" dirty="0">
              <a:solidFill>
                <a:schemeClr val="dk1"/>
              </a:solidFill>
            </a:endParaRPr>
          </a:p>
          <a:p>
            <a:pPr marL="0" indent="0" algn="r">
              <a:buFont typeface="Questrial"/>
              <a:buNone/>
            </a:pPr>
            <a:r>
              <a:rPr lang="en-ID" sz="1200" dirty="0" err="1">
                <a:solidFill>
                  <a:schemeClr val="dk1"/>
                </a:solidFill>
              </a:rPr>
              <a:t>Analisis</a:t>
            </a:r>
            <a:r>
              <a:rPr lang="en-ID" sz="1200" dirty="0">
                <a:solidFill>
                  <a:schemeClr val="dk1"/>
                </a:solidFill>
              </a:rPr>
              <a:t> manual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a:t>
            </a:r>
            <a:r>
              <a:rPr lang="en-ID" sz="1200" dirty="0" err="1">
                <a:solidFill>
                  <a:schemeClr val="dk1"/>
                </a:solidFill>
              </a:rPr>
              <a:t>membutuhkan</a:t>
            </a:r>
            <a:r>
              <a:rPr lang="en-ID" sz="1200" dirty="0">
                <a:solidFill>
                  <a:schemeClr val="dk1"/>
                </a:solidFill>
              </a:rPr>
              <a:t> </a:t>
            </a:r>
            <a:r>
              <a:rPr lang="en-ID" sz="1200" dirty="0" err="1">
                <a:solidFill>
                  <a:schemeClr val="dk1"/>
                </a:solidFill>
              </a:rPr>
              <a:t>waktu</a:t>
            </a:r>
            <a:r>
              <a:rPr lang="en-ID" sz="1200" dirty="0">
                <a:solidFill>
                  <a:schemeClr val="dk1"/>
                </a:solidFill>
              </a:rPr>
              <a:t> dan </a:t>
            </a:r>
            <a:r>
              <a:rPr lang="en-ID" sz="1200" dirty="0" err="1">
                <a:solidFill>
                  <a:schemeClr val="dk1"/>
                </a:solidFill>
              </a:rPr>
              <a:t>tidak</a:t>
            </a:r>
            <a:r>
              <a:rPr lang="en-ID" sz="1200" dirty="0">
                <a:solidFill>
                  <a:schemeClr val="dk1"/>
                </a:solidFill>
              </a:rPr>
              <a:t> </a:t>
            </a:r>
            <a:r>
              <a:rPr lang="en-ID" sz="1200" dirty="0" err="1">
                <a:solidFill>
                  <a:schemeClr val="dk1"/>
                </a:solidFill>
              </a:rPr>
              <a:t>efisien</a:t>
            </a:r>
            <a:r>
              <a:rPr lang="en-ID" sz="1200" dirty="0">
                <a:solidFill>
                  <a:schemeClr val="dk1"/>
                </a:solidFill>
              </a:rPr>
              <a:t>.</a:t>
            </a:r>
          </a:p>
          <a:p>
            <a:pPr marL="0" indent="0" algn="r">
              <a:buFont typeface="Questrial"/>
              <a:buNone/>
            </a:pPr>
            <a:r>
              <a:rPr lang="en-ID" sz="1200" dirty="0">
                <a:solidFill>
                  <a:schemeClr val="dk1"/>
                </a:solidFill>
              </a:rPr>
              <a:t>Proses </a:t>
            </a:r>
            <a:r>
              <a:rPr lang="en-ID" sz="1200" dirty="0" err="1">
                <a:solidFill>
                  <a:schemeClr val="dk1"/>
                </a:solidFill>
              </a:rPr>
              <a:t>otomatisasi</a:t>
            </a:r>
            <a:r>
              <a:rPr lang="en-ID" sz="1200" dirty="0">
                <a:solidFill>
                  <a:schemeClr val="dk1"/>
                </a:solidFill>
              </a:rPr>
              <a:t> </a:t>
            </a:r>
            <a:r>
              <a:rPr lang="en-ID" sz="1200" dirty="0" err="1">
                <a:solidFill>
                  <a:schemeClr val="dk1"/>
                </a:solidFill>
              </a:rPr>
              <a:t>sering</a:t>
            </a:r>
            <a:r>
              <a:rPr lang="en-ID" sz="1200" dirty="0">
                <a:solidFill>
                  <a:schemeClr val="dk1"/>
                </a:solidFill>
              </a:rPr>
              <a:t> kali </a:t>
            </a:r>
            <a:r>
              <a:rPr lang="en-ID" sz="1200" dirty="0" err="1">
                <a:solidFill>
                  <a:schemeClr val="dk1"/>
                </a:solidFill>
              </a:rPr>
              <a:t>membutuhkan</a:t>
            </a:r>
            <a:r>
              <a:rPr lang="en-ID" sz="1200" dirty="0">
                <a:solidFill>
                  <a:schemeClr val="dk1"/>
                </a:solidFill>
              </a:rPr>
              <a:t> </a:t>
            </a:r>
            <a:r>
              <a:rPr lang="en-ID" sz="1200" dirty="0" err="1">
                <a:solidFill>
                  <a:schemeClr val="dk1"/>
                </a:solidFill>
              </a:rPr>
              <a:t>algoritma</a:t>
            </a:r>
            <a:r>
              <a:rPr lang="en-ID" sz="1200" dirty="0">
                <a:solidFill>
                  <a:schemeClr val="dk1"/>
                </a:solidFill>
              </a:rPr>
              <a:t> yang </a:t>
            </a:r>
            <a:r>
              <a:rPr lang="en-ID" sz="1200" dirty="0" err="1">
                <a:solidFill>
                  <a:schemeClr val="dk1"/>
                </a:solidFill>
              </a:rPr>
              <a:t>kompleks</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mendapatkan</a:t>
            </a:r>
            <a:r>
              <a:rPr lang="en-ID" sz="1200" dirty="0">
                <a:solidFill>
                  <a:schemeClr val="dk1"/>
                </a:solidFill>
              </a:rPr>
              <a:t> </a:t>
            </a:r>
            <a:r>
              <a:rPr lang="en-ID" sz="1200" dirty="0" err="1">
                <a:solidFill>
                  <a:schemeClr val="dk1"/>
                </a:solidFill>
              </a:rPr>
              <a:t>hasil</a:t>
            </a:r>
            <a:r>
              <a:rPr lang="en-ID" sz="1200" dirty="0">
                <a:solidFill>
                  <a:schemeClr val="dk1"/>
                </a:solidFill>
              </a:rPr>
              <a:t> yang </a:t>
            </a:r>
            <a:r>
              <a:rPr lang="en-ID" sz="1200" dirty="0" err="1">
                <a:solidFill>
                  <a:schemeClr val="dk1"/>
                </a:solidFill>
              </a:rPr>
              <a:t>akurat</a:t>
            </a:r>
            <a:r>
              <a:rPr lang="en-ID" sz="1200" dirty="0">
                <a:solidFill>
                  <a:schemeClr val="dk1"/>
                </a:solidFill>
              </a:rPr>
              <a:t> dan </a:t>
            </a:r>
            <a:r>
              <a:rPr lang="en-ID" sz="1200" dirty="0" err="1">
                <a:solidFill>
                  <a:schemeClr val="dk1"/>
                </a:solidFill>
              </a:rPr>
              <a:t>cepat</a:t>
            </a:r>
            <a:r>
              <a:rPr lang="en-ID" sz="1200" dirty="0">
                <a:solidFill>
                  <a:schemeClr val="dk1"/>
                </a:solidFill>
              </a:rPr>
              <a:t>.</a:t>
            </a:r>
          </a:p>
          <a:p>
            <a:pPr marL="171450" indent="-171450" algn="r">
              <a:buFont typeface="Arial" panose="020B0604020202020204" pitchFamily="34" charset="0"/>
              <a:buChar char="•"/>
            </a:pPr>
            <a:endParaRPr lang="en-ID" sz="1200" dirty="0">
              <a:solidFill>
                <a:schemeClr val="dk1"/>
              </a:solidFill>
            </a:endParaRPr>
          </a:p>
          <a:p>
            <a:pPr marL="0" indent="0" algn="r">
              <a:buNone/>
            </a:pPr>
            <a:endParaRPr lang="en-ID" sz="1200" dirty="0">
              <a:solidFill>
                <a:schemeClr val="dk1"/>
              </a:solidFill>
            </a:endParaRPr>
          </a:p>
        </p:txBody>
      </p:sp>
      <p:sp>
        <p:nvSpPr>
          <p:cNvPr id="9" name="Google Shape;909;p40">
            <a:extLst>
              <a:ext uri="{FF2B5EF4-FFF2-40B4-BE49-F238E27FC236}">
                <a16:creationId xmlns:a16="http://schemas.microsoft.com/office/drawing/2014/main" id="{AEA8472E-88D2-EDE7-7E2D-F207E1B59B77}"/>
              </a:ext>
            </a:extLst>
          </p:cNvPr>
          <p:cNvSpPr txBox="1">
            <a:spLocks/>
          </p:cNvSpPr>
          <p:nvPr/>
        </p:nvSpPr>
        <p:spPr>
          <a:xfrm>
            <a:off x="298389" y="1298417"/>
            <a:ext cx="7704000" cy="756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buFont typeface="Arial" panose="020B0604020202020204" pitchFamily="34" charset="0"/>
              <a:buChar char="•"/>
            </a:pPr>
            <a:r>
              <a:rPr lang="en-ID" sz="1200" b="1" dirty="0" err="1">
                <a:solidFill>
                  <a:schemeClr val="dk1"/>
                </a:solidFill>
              </a:rPr>
              <a:t>Pentingnya</a:t>
            </a:r>
            <a:r>
              <a:rPr lang="en-ID" sz="1200" b="1" dirty="0">
                <a:solidFill>
                  <a:schemeClr val="dk1"/>
                </a:solidFill>
              </a:rPr>
              <a:t> </a:t>
            </a:r>
            <a:r>
              <a:rPr lang="en-ID" sz="1200" b="1" dirty="0" err="1">
                <a:solidFill>
                  <a:schemeClr val="dk1"/>
                </a:solidFill>
              </a:rPr>
              <a:t>Warna</a:t>
            </a:r>
            <a:r>
              <a:rPr lang="en-ID" sz="1200" b="1" dirty="0">
                <a:solidFill>
                  <a:schemeClr val="dk1"/>
                </a:solidFill>
              </a:rPr>
              <a:t> </a:t>
            </a:r>
            <a:r>
              <a:rPr lang="en-ID" sz="1200" b="1" dirty="0" err="1">
                <a:solidFill>
                  <a:schemeClr val="dk1"/>
                </a:solidFill>
              </a:rPr>
              <a:t>dalam</a:t>
            </a:r>
            <a:r>
              <a:rPr lang="en-ID" sz="1200" b="1" dirty="0">
                <a:solidFill>
                  <a:schemeClr val="dk1"/>
                </a:solidFill>
              </a:rPr>
              <a:t> </a:t>
            </a:r>
            <a:r>
              <a:rPr lang="en-ID" sz="1200" b="1" dirty="0" err="1">
                <a:solidFill>
                  <a:schemeClr val="dk1"/>
                </a:solidFill>
              </a:rPr>
              <a:t>Kehidupan</a:t>
            </a:r>
            <a:r>
              <a:rPr lang="en-ID" sz="1200" b="1" dirty="0">
                <a:solidFill>
                  <a:schemeClr val="dk1"/>
                </a:solidFill>
              </a:rPr>
              <a:t> Digital</a:t>
            </a:r>
          </a:p>
          <a:p>
            <a:pPr marL="0" indent="0">
              <a:buFont typeface="Questrial"/>
              <a:buNone/>
            </a:pP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merupakan</a:t>
            </a:r>
            <a:r>
              <a:rPr lang="en-ID" sz="1200" dirty="0">
                <a:solidFill>
                  <a:schemeClr val="dk1"/>
                </a:solidFill>
              </a:rPr>
              <a:t> </a:t>
            </a:r>
            <a:r>
              <a:rPr lang="en-ID" sz="1200" dirty="0" err="1">
                <a:solidFill>
                  <a:schemeClr val="dk1"/>
                </a:solidFill>
              </a:rPr>
              <a:t>elemen</a:t>
            </a:r>
            <a:r>
              <a:rPr lang="en-ID" sz="1200" dirty="0">
                <a:solidFill>
                  <a:schemeClr val="dk1"/>
                </a:solidFill>
              </a:rPr>
              <a:t> </a:t>
            </a:r>
            <a:r>
              <a:rPr lang="en-ID" sz="1200" dirty="0" err="1">
                <a:solidFill>
                  <a:schemeClr val="dk1"/>
                </a:solidFill>
              </a:rPr>
              <a:t>penting</a:t>
            </a:r>
            <a:r>
              <a:rPr lang="en-ID" sz="1200" dirty="0">
                <a:solidFill>
                  <a:schemeClr val="dk1"/>
                </a:solidFill>
              </a:rPr>
              <a:t> </a:t>
            </a:r>
            <a:r>
              <a:rPr lang="en-ID" sz="1200" dirty="0" err="1">
                <a:solidFill>
                  <a:schemeClr val="dk1"/>
                </a:solidFill>
              </a:rPr>
              <a:t>dalam</a:t>
            </a:r>
            <a:r>
              <a:rPr lang="en-ID" sz="1200" dirty="0">
                <a:solidFill>
                  <a:schemeClr val="dk1"/>
                </a:solidFill>
              </a:rPr>
              <a:t> </a:t>
            </a:r>
            <a:r>
              <a:rPr lang="en-ID" sz="1200" dirty="0" err="1">
                <a:solidFill>
                  <a:schemeClr val="dk1"/>
                </a:solidFill>
              </a:rPr>
              <a:t>desain</a:t>
            </a:r>
            <a:r>
              <a:rPr lang="en-ID" sz="1200" dirty="0">
                <a:solidFill>
                  <a:schemeClr val="dk1"/>
                </a:solidFill>
              </a:rPr>
              <a:t> </a:t>
            </a:r>
            <a:r>
              <a:rPr lang="en-ID" sz="1200" dirty="0" err="1">
                <a:solidFill>
                  <a:schemeClr val="dk1"/>
                </a:solidFill>
              </a:rPr>
              <a:t>grafis</a:t>
            </a:r>
            <a:r>
              <a:rPr lang="en-ID" sz="1200" dirty="0">
                <a:solidFill>
                  <a:schemeClr val="dk1"/>
                </a:solidFill>
              </a:rPr>
              <a:t>, branding, dan user experience.</a:t>
            </a:r>
          </a:p>
          <a:p>
            <a:pPr marL="0" indent="0">
              <a:buFont typeface="Questrial"/>
              <a:buNone/>
            </a:pPr>
            <a:r>
              <a:rPr lang="en-ID" sz="1200" dirty="0">
                <a:solidFill>
                  <a:schemeClr val="dk1"/>
                </a:solidFill>
              </a:rPr>
              <a:t> </a:t>
            </a:r>
            <a:r>
              <a:rPr lang="en-ID" sz="1200" dirty="0" err="1">
                <a:solidFill>
                  <a:schemeClr val="dk1"/>
                </a:solidFill>
              </a:rPr>
              <a:t>Pemilihan</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pada </a:t>
            </a:r>
            <a:r>
              <a:rPr lang="en-ID" sz="1200" dirty="0" err="1">
                <a:solidFill>
                  <a:schemeClr val="dk1"/>
                </a:solidFill>
              </a:rPr>
              <a:t>gambar</a:t>
            </a:r>
            <a:r>
              <a:rPr lang="en-ID" sz="1200" dirty="0">
                <a:solidFill>
                  <a:schemeClr val="dk1"/>
                </a:solidFill>
              </a:rPr>
              <a:t> </a:t>
            </a:r>
            <a:r>
              <a:rPr lang="en-ID" sz="1200" dirty="0" err="1">
                <a:solidFill>
                  <a:schemeClr val="dk1"/>
                </a:solidFill>
              </a:rPr>
              <a:t>sering</a:t>
            </a:r>
            <a:r>
              <a:rPr lang="en-ID" sz="1200" dirty="0">
                <a:solidFill>
                  <a:schemeClr val="dk1"/>
                </a:solidFill>
              </a:rPr>
              <a:t> </a:t>
            </a:r>
            <a:r>
              <a:rPr lang="en-ID" sz="1200" dirty="0" err="1">
                <a:solidFill>
                  <a:schemeClr val="dk1"/>
                </a:solidFill>
              </a:rPr>
              <a:t>menjadi</a:t>
            </a:r>
            <a:r>
              <a:rPr lang="en-ID" sz="1200" dirty="0">
                <a:solidFill>
                  <a:schemeClr val="dk1"/>
                </a:solidFill>
              </a:rPr>
              <a:t> </a:t>
            </a:r>
            <a:r>
              <a:rPr lang="en-ID" sz="1200" dirty="0" err="1">
                <a:solidFill>
                  <a:schemeClr val="dk1"/>
                </a:solidFill>
              </a:rPr>
              <a:t>dasar</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menciptakan</a:t>
            </a:r>
            <a:r>
              <a:rPr lang="en-ID" sz="1200" dirty="0">
                <a:solidFill>
                  <a:schemeClr val="dk1"/>
                </a:solidFill>
              </a:rPr>
              <a:t> </a:t>
            </a:r>
            <a:r>
              <a:rPr lang="en-ID" sz="1200" dirty="0" err="1">
                <a:solidFill>
                  <a:schemeClr val="dk1"/>
                </a:solidFill>
              </a:rPr>
              <a:t>palet</a:t>
            </a:r>
            <a:r>
              <a:rPr lang="en-ID" sz="1200" dirty="0">
                <a:solidFill>
                  <a:schemeClr val="dk1"/>
                </a:solidFill>
              </a:rPr>
              <a:t> </a:t>
            </a:r>
            <a:r>
              <a:rPr lang="en-ID" sz="1200" dirty="0" err="1">
                <a:solidFill>
                  <a:schemeClr val="dk1"/>
                </a:solidFill>
              </a:rPr>
              <a:t>warna</a:t>
            </a:r>
            <a:r>
              <a:rPr lang="en-ID" sz="1200" dirty="0">
                <a:solidFill>
                  <a:schemeClr val="dk1"/>
                </a:solidFill>
              </a:rPr>
              <a:t> yang </a:t>
            </a:r>
            <a:r>
              <a:rPr lang="en-ID" sz="1200" dirty="0" err="1">
                <a:solidFill>
                  <a:schemeClr val="dk1"/>
                </a:solidFill>
              </a:rPr>
              <a:t>konsisten</a:t>
            </a:r>
            <a:r>
              <a:rPr lang="en-ID" sz="1200" dirty="0">
                <a:solidFill>
                  <a:schemeClr val="dk1"/>
                </a:solidFill>
              </a:rPr>
              <a:t>.</a:t>
            </a:r>
          </a:p>
          <a:p>
            <a:pPr marL="171450" indent="-171450">
              <a:buFont typeface="Arial" panose="020B0604020202020204" pitchFamily="34" charset="0"/>
              <a:buChar char="•"/>
            </a:pPr>
            <a:endParaRPr lang="en-ID" sz="1200" dirty="0">
              <a:solidFill>
                <a:schemeClr val="dk1"/>
              </a:solidFill>
            </a:endParaRPr>
          </a:p>
          <a:p>
            <a:pPr marL="0" indent="0">
              <a:buFont typeface="Questrial"/>
              <a:buNone/>
            </a:pPr>
            <a:endParaRPr lang="en-ID" sz="1200" dirty="0">
              <a:solidFill>
                <a:schemeClr val="dk1"/>
              </a:solidFill>
            </a:endParaRPr>
          </a:p>
        </p:txBody>
      </p:sp>
      <p:sp>
        <p:nvSpPr>
          <p:cNvPr id="10" name="Google Shape;909;p40">
            <a:extLst>
              <a:ext uri="{FF2B5EF4-FFF2-40B4-BE49-F238E27FC236}">
                <a16:creationId xmlns:a16="http://schemas.microsoft.com/office/drawing/2014/main" id="{13D2D437-0EE7-C449-D416-36AFE3CC6606}"/>
              </a:ext>
            </a:extLst>
          </p:cNvPr>
          <p:cNvSpPr txBox="1">
            <a:spLocks/>
          </p:cNvSpPr>
          <p:nvPr/>
        </p:nvSpPr>
        <p:spPr>
          <a:xfrm>
            <a:off x="194419" y="2666765"/>
            <a:ext cx="7704000" cy="11979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Questrial"/>
              <a:buAutoNum type="arabicPeriod"/>
              <a:defRPr sz="1250" b="0" i="0" u="none" strike="noStrike" cap="none">
                <a:solidFill>
                  <a:srgbClr val="434343"/>
                </a:solidFill>
                <a:latin typeface="Questrial"/>
                <a:ea typeface="Questrial"/>
                <a:cs typeface="Questrial"/>
                <a:sym typeface="Questrial"/>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434343"/>
                </a:solidFill>
                <a:latin typeface="Questrial"/>
                <a:ea typeface="Questrial"/>
                <a:cs typeface="Questrial"/>
                <a:sym typeface="Questrial"/>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434343"/>
                </a:solidFill>
                <a:latin typeface="Questrial"/>
                <a:ea typeface="Questrial"/>
                <a:cs typeface="Questrial"/>
                <a:sym typeface="Questrial"/>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434343"/>
                </a:solidFill>
                <a:latin typeface="Questrial"/>
                <a:ea typeface="Questrial"/>
                <a:cs typeface="Questrial"/>
                <a:sym typeface="Questrial"/>
              </a:defRPr>
            </a:lvl9pPr>
          </a:lstStyle>
          <a:p>
            <a:pPr marL="171450" indent="-171450">
              <a:buFont typeface="Arial" panose="020B0604020202020204" pitchFamily="34" charset="0"/>
              <a:buChar char="•"/>
            </a:pPr>
            <a:endParaRPr lang="en-ID" sz="1200" dirty="0">
              <a:solidFill>
                <a:schemeClr val="dk1"/>
              </a:solidFill>
            </a:endParaRPr>
          </a:p>
          <a:p>
            <a:pPr marL="171450" indent="-171450">
              <a:buFont typeface="Arial" panose="020B0604020202020204" pitchFamily="34" charset="0"/>
              <a:buChar char="•"/>
            </a:pPr>
            <a:r>
              <a:rPr lang="en-ID" sz="1200" b="1" dirty="0">
                <a:solidFill>
                  <a:schemeClr val="dk1"/>
                </a:solidFill>
              </a:rPr>
              <a:t> Solusi yang </a:t>
            </a:r>
            <a:r>
              <a:rPr lang="en-ID" sz="1200" b="1" dirty="0" err="1">
                <a:solidFill>
                  <a:schemeClr val="dk1"/>
                </a:solidFill>
              </a:rPr>
              <a:t>Ditawarkan</a:t>
            </a:r>
            <a:endParaRPr lang="en-ID" sz="1200" b="1" dirty="0">
              <a:solidFill>
                <a:schemeClr val="dk1"/>
              </a:solidFill>
            </a:endParaRPr>
          </a:p>
          <a:p>
            <a:pPr marL="0" indent="0">
              <a:buFont typeface="Questrial"/>
              <a:buNone/>
            </a:pPr>
            <a:r>
              <a:rPr lang="en-ID" sz="1200" dirty="0" err="1">
                <a:solidFill>
                  <a:schemeClr val="dk1"/>
                </a:solidFill>
              </a:rPr>
              <a:t>Aplikasi</a:t>
            </a:r>
            <a:r>
              <a:rPr lang="en-ID" sz="1200" dirty="0">
                <a:solidFill>
                  <a:schemeClr val="dk1"/>
                </a:solidFill>
              </a:rPr>
              <a:t> </a:t>
            </a:r>
            <a:r>
              <a:rPr lang="en-ID" sz="1200" dirty="0" err="1">
                <a:solidFill>
                  <a:schemeClr val="dk1"/>
                </a:solidFill>
              </a:rPr>
              <a:t>ini</a:t>
            </a:r>
            <a:r>
              <a:rPr lang="en-ID" sz="1200" dirty="0">
                <a:solidFill>
                  <a:schemeClr val="dk1"/>
                </a:solidFill>
              </a:rPr>
              <a:t> </a:t>
            </a:r>
            <a:r>
              <a:rPr lang="en-ID" sz="1200" dirty="0" err="1">
                <a:solidFill>
                  <a:schemeClr val="dk1"/>
                </a:solidFill>
              </a:rPr>
              <a:t>menggunakan</a:t>
            </a:r>
            <a:r>
              <a:rPr lang="en-ID" sz="1200" dirty="0">
                <a:solidFill>
                  <a:schemeClr val="dk1"/>
                </a:solidFill>
              </a:rPr>
              <a:t> </a:t>
            </a:r>
            <a:r>
              <a:rPr lang="en-ID" sz="1200" dirty="0" err="1">
                <a:solidFill>
                  <a:schemeClr val="dk1"/>
                </a:solidFill>
              </a:rPr>
              <a:t>perpaduan</a:t>
            </a:r>
            <a:r>
              <a:rPr lang="en-ID" sz="1200" dirty="0">
                <a:solidFill>
                  <a:schemeClr val="dk1"/>
                </a:solidFill>
              </a:rPr>
              <a:t> </a:t>
            </a:r>
            <a:r>
              <a:rPr lang="en-ID" sz="1200" dirty="0" err="1">
                <a:solidFill>
                  <a:schemeClr val="dk1"/>
                </a:solidFill>
              </a:rPr>
              <a:t>KDTree</a:t>
            </a:r>
            <a:r>
              <a:rPr lang="en-ID" sz="1200" dirty="0">
                <a:solidFill>
                  <a:schemeClr val="dk1"/>
                </a:solidFill>
              </a:rPr>
              <a:t> dan </a:t>
            </a:r>
            <a:r>
              <a:rPr lang="en-ID" sz="1200" dirty="0" err="1">
                <a:solidFill>
                  <a:schemeClr val="dk1"/>
                </a:solidFill>
              </a:rPr>
              <a:t>ColorThief</a:t>
            </a:r>
            <a:r>
              <a:rPr lang="en-ID" sz="1200" dirty="0">
                <a:solidFill>
                  <a:schemeClr val="dk1"/>
                </a:solidFill>
              </a:rPr>
              <a:t> </a:t>
            </a:r>
            <a:r>
              <a:rPr lang="en-ID" sz="1200" dirty="0" err="1">
                <a:solidFill>
                  <a:schemeClr val="dk1"/>
                </a:solidFill>
              </a:rPr>
              <a:t>untuk</a:t>
            </a:r>
            <a:r>
              <a:rPr lang="en-ID" sz="1200" dirty="0">
                <a:solidFill>
                  <a:schemeClr val="dk1"/>
                </a:solidFill>
              </a:rPr>
              <a:t> </a:t>
            </a:r>
            <a:r>
              <a:rPr lang="en-ID" sz="1200" dirty="0" err="1">
                <a:solidFill>
                  <a:schemeClr val="dk1"/>
                </a:solidFill>
              </a:rPr>
              <a:t>mendeteksi</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dominan</a:t>
            </a:r>
            <a:r>
              <a:rPr lang="en-ID" sz="1200" dirty="0">
                <a:solidFill>
                  <a:schemeClr val="dk1"/>
                </a:solidFill>
              </a:rPr>
              <a:t> </a:t>
            </a:r>
            <a:r>
              <a:rPr lang="en-ID" sz="1200" dirty="0" err="1">
                <a:solidFill>
                  <a:schemeClr val="dk1"/>
                </a:solidFill>
              </a:rPr>
              <a:t>dengan</a:t>
            </a:r>
            <a:r>
              <a:rPr lang="en-ID" sz="1200" dirty="0">
                <a:solidFill>
                  <a:schemeClr val="dk1"/>
                </a:solidFill>
              </a:rPr>
              <a:t> </a:t>
            </a:r>
            <a:r>
              <a:rPr lang="en-ID" sz="1200" dirty="0" err="1">
                <a:solidFill>
                  <a:schemeClr val="dk1"/>
                </a:solidFill>
              </a:rPr>
              <a:t>cepat</a:t>
            </a:r>
            <a:r>
              <a:rPr lang="en-ID" sz="1200" dirty="0">
                <a:solidFill>
                  <a:schemeClr val="dk1"/>
                </a:solidFill>
              </a:rPr>
              <a:t>.</a:t>
            </a:r>
          </a:p>
          <a:p>
            <a:pPr marL="0" indent="0">
              <a:buFont typeface="Questrial"/>
              <a:buNone/>
            </a:pPr>
            <a:r>
              <a:rPr lang="en-ID" sz="1200" dirty="0" err="1">
                <a:solidFill>
                  <a:schemeClr val="dk1"/>
                </a:solidFill>
              </a:rPr>
              <a:t>KDTree</a:t>
            </a:r>
            <a:r>
              <a:rPr lang="en-ID" sz="1200" dirty="0">
                <a:solidFill>
                  <a:schemeClr val="dk1"/>
                </a:solidFill>
              </a:rPr>
              <a:t> </a:t>
            </a:r>
            <a:r>
              <a:rPr lang="en-ID" sz="1200" dirty="0" err="1">
                <a:solidFill>
                  <a:schemeClr val="dk1"/>
                </a:solidFill>
              </a:rPr>
              <a:t>membantu</a:t>
            </a:r>
            <a:r>
              <a:rPr lang="en-ID" sz="1200" dirty="0">
                <a:solidFill>
                  <a:schemeClr val="dk1"/>
                </a:solidFill>
              </a:rPr>
              <a:t> </a:t>
            </a:r>
            <a:r>
              <a:rPr lang="en-ID" sz="1200" dirty="0" err="1">
                <a:solidFill>
                  <a:schemeClr val="dk1"/>
                </a:solidFill>
              </a:rPr>
              <a:t>mempercepat</a:t>
            </a:r>
            <a:r>
              <a:rPr lang="en-ID" sz="1200" dirty="0">
                <a:solidFill>
                  <a:schemeClr val="dk1"/>
                </a:solidFill>
              </a:rPr>
              <a:t> </a:t>
            </a:r>
            <a:r>
              <a:rPr lang="en-ID" sz="1200" dirty="0" err="1">
                <a:solidFill>
                  <a:schemeClr val="dk1"/>
                </a:solidFill>
              </a:rPr>
              <a:t>pencarian</a:t>
            </a:r>
            <a:r>
              <a:rPr lang="en-ID" sz="1200" dirty="0">
                <a:solidFill>
                  <a:schemeClr val="dk1"/>
                </a:solidFill>
              </a:rPr>
              <a:t> </a:t>
            </a:r>
            <a:r>
              <a:rPr lang="en-ID" sz="1200" dirty="0" err="1">
                <a:solidFill>
                  <a:schemeClr val="dk1"/>
                </a:solidFill>
              </a:rPr>
              <a:t>warna</a:t>
            </a:r>
            <a:r>
              <a:rPr lang="en-ID" sz="1200" dirty="0">
                <a:solidFill>
                  <a:schemeClr val="dk1"/>
                </a:solidFill>
              </a:rPr>
              <a:t> </a:t>
            </a:r>
            <a:r>
              <a:rPr lang="en-ID" sz="1200" dirty="0" err="1">
                <a:solidFill>
                  <a:schemeClr val="dk1"/>
                </a:solidFill>
              </a:rPr>
              <a:t>terdekat</a:t>
            </a:r>
            <a:r>
              <a:rPr lang="en-ID" sz="1200" dirty="0">
                <a:solidFill>
                  <a:schemeClr val="dk1"/>
                </a:solidFill>
              </a:rPr>
              <a:t>, </a:t>
            </a:r>
            <a:r>
              <a:rPr lang="en-ID" sz="1200" dirty="0" err="1">
                <a:solidFill>
                  <a:schemeClr val="dk1"/>
                </a:solidFill>
              </a:rPr>
              <a:t>sedangkan</a:t>
            </a:r>
            <a:r>
              <a:rPr lang="en-ID" sz="1200" dirty="0">
                <a:solidFill>
                  <a:schemeClr val="dk1"/>
                </a:solidFill>
              </a:rPr>
              <a:t> </a:t>
            </a:r>
            <a:r>
              <a:rPr lang="en-ID" sz="1200" dirty="0" err="1">
                <a:solidFill>
                  <a:schemeClr val="dk1"/>
                </a:solidFill>
              </a:rPr>
              <a:t>ColorThief</a:t>
            </a:r>
            <a:r>
              <a:rPr lang="en-ID" sz="1200" dirty="0">
                <a:solidFill>
                  <a:schemeClr val="dk1"/>
                </a:solidFill>
              </a:rPr>
              <a:t> </a:t>
            </a:r>
            <a:r>
              <a:rPr lang="en-ID" sz="1200" dirty="0" err="1">
                <a:solidFill>
                  <a:schemeClr val="dk1"/>
                </a:solidFill>
              </a:rPr>
              <a:t>memastikan</a:t>
            </a:r>
            <a:r>
              <a:rPr lang="en-ID" sz="1200" dirty="0">
                <a:solidFill>
                  <a:schemeClr val="dk1"/>
                </a:solidFill>
              </a:rPr>
              <a:t> </a:t>
            </a:r>
            <a:r>
              <a:rPr lang="en-ID" sz="1200" dirty="0" err="1">
                <a:solidFill>
                  <a:schemeClr val="dk1"/>
                </a:solidFill>
              </a:rPr>
              <a:t>akurasi</a:t>
            </a:r>
            <a:r>
              <a:rPr lang="en-ID" sz="1200" dirty="0">
                <a:solidFill>
                  <a:schemeClr val="dk1"/>
                </a:solidFill>
              </a:rPr>
              <a:t> </a:t>
            </a:r>
            <a:r>
              <a:rPr lang="en-ID" sz="1200" dirty="0" err="1">
                <a:solidFill>
                  <a:schemeClr val="dk1"/>
                </a:solidFill>
              </a:rPr>
              <a:t>dalam</a:t>
            </a:r>
            <a:r>
              <a:rPr lang="en-ID" sz="1200" dirty="0">
                <a:solidFill>
                  <a:schemeClr val="dk1"/>
                </a:solidFill>
              </a:rPr>
              <a:t> </a:t>
            </a:r>
            <a:r>
              <a:rPr lang="en-ID" sz="1200" dirty="0" err="1">
                <a:solidFill>
                  <a:schemeClr val="dk1"/>
                </a:solidFill>
              </a:rPr>
              <a:t>ekstraksi</a:t>
            </a:r>
            <a:r>
              <a:rPr lang="en-ID" sz="1200" dirty="0">
                <a:solidFill>
                  <a:schemeClr val="dk1"/>
                </a:solidFill>
              </a:rPr>
              <a:t> </a:t>
            </a:r>
            <a:r>
              <a:rPr lang="en-ID" sz="1200" dirty="0" err="1">
                <a:solidFill>
                  <a:schemeClr val="dk1"/>
                </a:solidFill>
              </a:rPr>
              <a:t>warna</a:t>
            </a:r>
            <a:r>
              <a:rPr lang="en-ID" sz="1200" dirty="0">
                <a:solidFill>
                  <a:schemeClr val="dk1"/>
                </a:solidFill>
              </a:rPr>
              <a:t>.</a:t>
            </a:r>
          </a:p>
          <a:p>
            <a:pPr marL="171450" indent="-171450">
              <a:buFont typeface="Arial" panose="020B0604020202020204" pitchFamily="34" charset="0"/>
              <a:buChar char="•"/>
            </a:pPr>
            <a:endParaRPr lang="en-ID" sz="1200" b="1" dirty="0">
              <a:solidFill>
                <a:schemeClr val="dk1"/>
              </a:solidFill>
            </a:endParaRPr>
          </a:p>
          <a:p>
            <a:pPr marL="0" indent="0">
              <a:buFont typeface="Questrial"/>
              <a:buNone/>
            </a:pPr>
            <a:endParaRPr lang="en-ID" sz="1200" dirty="0">
              <a:solidFill>
                <a:schemeClr val="dk1"/>
              </a:solidFill>
            </a:endParaRPr>
          </a:p>
        </p:txBody>
      </p:sp>
      <p:sp>
        <p:nvSpPr>
          <p:cNvPr id="11" name="Google Shape;913;p40">
            <a:extLst>
              <a:ext uri="{FF2B5EF4-FFF2-40B4-BE49-F238E27FC236}">
                <a16:creationId xmlns:a16="http://schemas.microsoft.com/office/drawing/2014/main" id="{3124076A-A6C3-3C62-4B6A-69050798F021}"/>
              </a:ext>
            </a:extLst>
          </p:cNvPr>
          <p:cNvSpPr/>
          <p:nvPr/>
        </p:nvSpPr>
        <p:spPr>
          <a:xfrm rot="20330544">
            <a:off x="132881" y="2142849"/>
            <a:ext cx="396042" cy="276315"/>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13;p40">
            <a:extLst>
              <a:ext uri="{FF2B5EF4-FFF2-40B4-BE49-F238E27FC236}">
                <a16:creationId xmlns:a16="http://schemas.microsoft.com/office/drawing/2014/main" id="{EFD7FBC0-7D6B-419E-8B08-5147509B4DB4}"/>
              </a:ext>
            </a:extLst>
          </p:cNvPr>
          <p:cNvSpPr/>
          <p:nvPr/>
        </p:nvSpPr>
        <p:spPr>
          <a:xfrm rot="20330544">
            <a:off x="56681" y="4784449"/>
            <a:ext cx="396042" cy="276315"/>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47;p60">
            <a:extLst>
              <a:ext uri="{FF2B5EF4-FFF2-40B4-BE49-F238E27FC236}">
                <a16:creationId xmlns:a16="http://schemas.microsoft.com/office/drawing/2014/main" id="{24CD4A4A-02B4-16B2-39F1-98DA43508187}"/>
              </a:ext>
            </a:extLst>
          </p:cNvPr>
          <p:cNvSpPr txBox="1">
            <a:spLocks/>
          </p:cNvSpPr>
          <p:nvPr/>
        </p:nvSpPr>
        <p:spPr>
          <a:xfrm>
            <a:off x="-5700213" y="196386"/>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1pPr>
            <a:lvl2pPr marR="0" lvl="1"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2pPr>
            <a:lvl3pPr marR="0" lvl="2"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3pPr>
            <a:lvl4pPr marR="0" lvl="3"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4pPr>
            <a:lvl5pPr marR="0" lvl="4"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5pPr>
            <a:lvl6pPr marR="0" lvl="5"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6pPr>
            <a:lvl7pPr marR="0" lvl="6"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7pPr>
            <a:lvl8pPr marR="0" lvl="7"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8pPr>
            <a:lvl9pPr marR="0" lvl="8"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9pPr>
          </a:lstStyle>
          <a:p>
            <a:pPr algn="ctr"/>
            <a:r>
              <a:rPr lang="en-ID">
                <a:solidFill>
                  <a:srgbClr val="FC595D"/>
                </a:solidFill>
              </a:rPr>
              <a:t>Konsep</a:t>
            </a:r>
            <a:r>
              <a:rPr lang="en-ID"/>
              <a:t> </a:t>
            </a:r>
            <a:r>
              <a:rPr lang="en-ID">
                <a:solidFill>
                  <a:srgbClr val="54CEEA"/>
                </a:solidFill>
              </a:rPr>
              <a:t>Dasar</a:t>
            </a:r>
            <a:endParaRPr lang="en-ID" dirty="0">
              <a:solidFill>
                <a:srgbClr val="54CEEA"/>
              </a:solidFill>
            </a:endParaRPr>
          </a:p>
        </p:txBody>
      </p:sp>
      <p:pic>
        <p:nvPicPr>
          <p:cNvPr id="14" name="Picture 13">
            <a:extLst>
              <a:ext uri="{FF2B5EF4-FFF2-40B4-BE49-F238E27FC236}">
                <a16:creationId xmlns:a16="http://schemas.microsoft.com/office/drawing/2014/main" id="{6E436502-806B-E751-35F1-C9BEF143BD55}"/>
              </a:ext>
            </a:extLst>
          </p:cNvPr>
          <p:cNvPicPr>
            <a:picLocks noChangeAspect="1"/>
          </p:cNvPicPr>
          <p:nvPr/>
        </p:nvPicPr>
        <p:blipFill>
          <a:blip r:embed="rId3"/>
          <a:stretch>
            <a:fillRect/>
          </a:stretch>
        </p:blipFill>
        <p:spPr>
          <a:xfrm>
            <a:off x="9506609" y="48361"/>
            <a:ext cx="2870200" cy="28702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5"/>
        <p:cNvGrpSpPr/>
        <p:nvPr/>
      </p:nvGrpSpPr>
      <p:grpSpPr>
        <a:xfrm>
          <a:off x="0" y="0"/>
          <a:ext cx="0" cy="0"/>
          <a:chOff x="0" y="0"/>
          <a:chExt cx="0" cy="0"/>
        </a:xfrm>
      </p:grpSpPr>
      <p:grpSp>
        <p:nvGrpSpPr>
          <p:cNvPr id="7636" name="Google Shape;7636;p87"/>
          <p:cNvGrpSpPr/>
          <p:nvPr/>
        </p:nvGrpSpPr>
        <p:grpSpPr>
          <a:xfrm>
            <a:off x="839307" y="2318098"/>
            <a:ext cx="387992" cy="329326"/>
            <a:chOff x="839307" y="2318098"/>
            <a:chExt cx="387992" cy="329326"/>
          </a:xfrm>
        </p:grpSpPr>
        <p:sp>
          <p:nvSpPr>
            <p:cNvPr id="7637" name="Google Shape;7637;p87"/>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7"/>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7"/>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7"/>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7"/>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7"/>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7"/>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7"/>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7"/>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7"/>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7"/>
          <p:cNvGrpSpPr/>
          <p:nvPr/>
        </p:nvGrpSpPr>
        <p:grpSpPr>
          <a:xfrm>
            <a:off x="1414990" y="2289671"/>
            <a:ext cx="387073" cy="385996"/>
            <a:chOff x="1414990" y="2289671"/>
            <a:chExt cx="387073" cy="385996"/>
          </a:xfrm>
        </p:grpSpPr>
        <p:sp>
          <p:nvSpPr>
            <p:cNvPr id="7648" name="Google Shape;7648;p87"/>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7"/>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7"/>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7"/>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7"/>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7"/>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7"/>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7"/>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7"/>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7"/>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7"/>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7"/>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7"/>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7"/>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7"/>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7"/>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7"/>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7"/>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87"/>
          <p:cNvGrpSpPr/>
          <p:nvPr/>
        </p:nvGrpSpPr>
        <p:grpSpPr>
          <a:xfrm>
            <a:off x="1989911" y="2306065"/>
            <a:ext cx="387099" cy="353207"/>
            <a:chOff x="1989911" y="2306065"/>
            <a:chExt cx="387099" cy="353207"/>
          </a:xfrm>
        </p:grpSpPr>
        <p:sp>
          <p:nvSpPr>
            <p:cNvPr id="7667" name="Google Shape;7667;p87"/>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7"/>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7"/>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7"/>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7"/>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7"/>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7"/>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7"/>
          <p:cNvGrpSpPr/>
          <p:nvPr/>
        </p:nvGrpSpPr>
        <p:grpSpPr>
          <a:xfrm>
            <a:off x="2593102" y="2288778"/>
            <a:ext cx="204663" cy="363007"/>
            <a:chOff x="2593102" y="2288778"/>
            <a:chExt cx="204663" cy="363007"/>
          </a:xfrm>
        </p:grpSpPr>
        <p:sp>
          <p:nvSpPr>
            <p:cNvPr id="7675" name="Google Shape;7675;p87"/>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7"/>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7"/>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7"/>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7"/>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7"/>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7"/>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7"/>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7"/>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87"/>
          <p:cNvGrpSpPr/>
          <p:nvPr/>
        </p:nvGrpSpPr>
        <p:grpSpPr>
          <a:xfrm>
            <a:off x="2970874" y="2329763"/>
            <a:ext cx="403651" cy="305996"/>
            <a:chOff x="2970874" y="2329763"/>
            <a:chExt cx="403651" cy="305996"/>
          </a:xfrm>
        </p:grpSpPr>
        <p:sp>
          <p:nvSpPr>
            <p:cNvPr id="7685" name="Google Shape;7685;p87"/>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7"/>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7"/>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7"/>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7"/>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7"/>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7"/>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7"/>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7"/>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87"/>
          <p:cNvGrpSpPr/>
          <p:nvPr/>
        </p:nvGrpSpPr>
        <p:grpSpPr>
          <a:xfrm>
            <a:off x="3545795" y="2318755"/>
            <a:ext cx="387835" cy="327933"/>
            <a:chOff x="3545795" y="2318755"/>
            <a:chExt cx="387835" cy="327933"/>
          </a:xfrm>
        </p:grpSpPr>
        <p:sp>
          <p:nvSpPr>
            <p:cNvPr id="7695" name="Google Shape;7695;p87"/>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7"/>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7"/>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8" name="Google Shape;7698;p87"/>
            <p:cNvGrpSpPr/>
            <p:nvPr/>
          </p:nvGrpSpPr>
          <p:grpSpPr>
            <a:xfrm>
              <a:off x="3545795" y="2322301"/>
              <a:ext cx="387835" cy="324387"/>
              <a:chOff x="3545795" y="2322301"/>
              <a:chExt cx="387835" cy="324387"/>
            </a:xfrm>
          </p:grpSpPr>
          <p:sp>
            <p:nvSpPr>
              <p:cNvPr id="7699" name="Google Shape;7699;p87"/>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7"/>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7"/>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7"/>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7"/>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7"/>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7"/>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6" name="Google Shape;7706;p87"/>
          <p:cNvGrpSpPr/>
          <p:nvPr/>
        </p:nvGrpSpPr>
        <p:grpSpPr>
          <a:xfrm>
            <a:off x="4718468" y="2306984"/>
            <a:ext cx="364294" cy="351552"/>
            <a:chOff x="4718468" y="2306984"/>
            <a:chExt cx="364294" cy="351552"/>
          </a:xfrm>
        </p:grpSpPr>
        <p:sp>
          <p:nvSpPr>
            <p:cNvPr id="7707" name="Google Shape;7707;p87"/>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7"/>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7"/>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7"/>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7"/>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7"/>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7"/>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7"/>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7"/>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7"/>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87"/>
          <p:cNvGrpSpPr/>
          <p:nvPr/>
        </p:nvGrpSpPr>
        <p:grpSpPr>
          <a:xfrm>
            <a:off x="4147908" y="2303017"/>
            <a:ext cx="361194" cy="359355"/>
            <a:chOff x="4147908" y="2303017"/>
            <a:chExt cx="361194" cy="359355"/>
          </a:xfrm>
        </p:grpSpPr>
        <p:sp>
          <p:nvSpPr>
            <p:cNvPr id="7718" name="Google Shape;7718;p87"/>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7"/>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7"/>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7"/>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7"/>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7"/>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7"/>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7"/>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7"/>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7"/>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7"/>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7"/>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7"/>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7"/>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7"/>
          <p:cNvGrpSpPr/>
          <p:nvPr/>
        </p:nvGrpSpPr>
        <p:grpSpPr>
          <a:xfrm>
            <a:off x="5292128" y="2299891"/>
            <a:ext cx="367027" cy="365214"/>
            <a:chOff x="5292128" y="2299891"/>
            <a:chExt cx="367027" cy="365214"/>
          </a:xfrm>
        </p:grpSpPr>
        <p:sp>
          <p:nvSpPr>
            <p:cNvPr id="7733" name="Google Shape;7733;p87"/>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7"/>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7"/>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7"/>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7"/>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7"/>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87"/>
          <p:cNvGrpSpPr/>
          <p:nvPr/>
        </p:nvGrpSpPr>
        <p:grpSpPr>
          <a:xfrm>
            <a:off x="5873617" y="2309901"/>
            <a:ext cx="345720" cy="345720"/>
            <a:chOff x="5873617" y="2309901"/>
            <a:chExt cx="345720" cy="345720"/>
          </a:xfrm>
        </p:grpSpPr>
        <p:sp>
          <p:nvSpPr>
            <p:cNvPr id="7740" name="Google Shape;7740;p87"/>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7"/>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7"/>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7"/>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7"/>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7"/>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7"/>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7"/>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7"/>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7"/>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7"/>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7"/>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7"/>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7"/>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7"/>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7"/>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7"/>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7"/>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7"/>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87"/>
          <p:cNvGrpSpPr/>
          <p:nvPr/>
        </p:nvGrpSpPr>
        <p:grpSpPr>
          <a:xfrm>
            <a:off x="6863329" y="2297710"/>
            <a:ext cx="391460" cy="370127"/>
            <a:chOff x="6863329" y="2297710"/>
            <a:chExt cx="391460" cy="370127"/>
          </a:xfrm>
        </p:grpSpPr>
        <p:sp>
          <p:nvSpPr>
            <p:cNvPr id="7760" name="Google Shape;7760;p87"/>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7"/>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7"/>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7"/>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7"/>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7"/>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7"/>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7"/>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7"/>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7"/>
          <p:cNvGrpSpPr/>
          <p:nvPr/>
        </p:nvGrpSpPr>
        <p:grpSpPr>
          <a:xfrm>
            <a:off x="7421488" y="2318518"/>
            <a:ext cx="342620" cy="328459"/>
            <a:chOff x="7421488" y="2318518"/>
            <a:chExt cx="342620" cy="328459"/>
          </a:xfrm>
        </p:grpSpPr>
        <p:sp>
          <p:nvSpPr>
            <p:cNvPr id="7770" name="Google Shape;7770;p87"/>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7"/>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7"/>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7"/>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7"/>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7"/>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7"/>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7"/>
          <p:cNvGrpSpPr/>
          <p:nvPr/>
        </p:nvGrpSpPr>
        <p:grpSpPr>
          <a:xfrm>
            <a:off x="2508373" y="2779889"/>
            <a:ext cx="337523" cy="337680"/>
            <a:chOff x="2508373" y="2779889"/>
            <a:chExt cx="337523" cy="337680"/>
          </a:xfrm>
        </p:grpSpPr>
        <p:sp>
          <p:nvSpPr>
            <p:cNvPr id="7778" name="Google Shape;7778;p87"/>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7"/>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7"/>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7"/>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7"/>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7"/>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7"/>
          <p:cNvGrpSpPr/>
          <p:nvPr/>
        </p:nvGrpSpPr>
        <p:grpSpPr>
          <a:xfrm>
            <a:off x="1884401" y="4141593"/>
            <a:ext cx="410613" cy="372229"/>
            <a:chOff x="1884401" y="4141593"/>
            <a:chExt cx="410613" cy="372229"/>
          </a:xfrm>
        </p:grpSpPr>
        <p:sp>
          <p:nvSpPr>
            <p:cNvPr id="7785" name="Google Shape;7785;p87"/>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7"/>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7"/>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7"/>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7"/>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7"/>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7"/>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7"/>
          <p:cNvGrpSpPr/>
          <p:nvPr/>
        </p:nvGrpSpPr>
        <p:grpSpPr>
          <a:xfrm>
            <a:off x="1430832" y="2773689"/>
            <a:ext cx="294515" cy="349897"/>
            <a:chOff x="1430832" y="2773689"/>
            <a:chExt cx="294515" cy="349897"/>
          </a:xfrm>
        </p:grpSpPr>
        <p:sp>
          <p:nvSpPr>
            <p:cNvPr id="7793" name="Google Shape;7793;p87"/>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7"/>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7"/>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7"/>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7"/>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7"/>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7"/>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7"/>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7"/>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7"/>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7"/>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7"/>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7"/>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7"/>
          <p:cNvGrpSpPr/>
          <p:nvPr/>
        </p:nvGrpSpPr>
        <p:grpSpPr>
          <a:xfrm>
            <a:off x="3082217" y="2788586"/>
            <a:ext cx="288866" cy="320236"/>
            <a:chOff x="3082217" y="2788586"/>
            <a:chExt cx="288866" cy="320236"/>
          </a:xfrm>
        </p:grpSpPr>
        <p:sp>
          <p:nvSpPr>
            <p:cNvPr id="7807" name="Google Shape;7807;p87"/>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7"/>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7"/>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7"/>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7"/>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7"/>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7"/>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87"/>
          <p:cNvGrpSpPr/>
          <p:nvPr/>
        </p:nvGrpSpPr>
        <p:grpSpPr>
          <a:xfrm>
            <a:off x="3610557" y="2780704"/>
            <a:ext cx="325017" cy="336052"/>
            <a:chOff x="3610557" y="2780704"/>
            <a:chExt cx="325017" cy="336052"/>
          </a:xfrm>
        </p:grpSpPr>
        <p:sp>
          <p:nvSpPr>
            <p:cNvPr id="7815" name="Google Shape;7815;p87"/>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7"/>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7"/>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7"/>
          <p:cNvGrpSpPr/>
          <p:nvPr/>
        </p:nvGrpSpPr>
        <p:grpSpPr>
          <a:xfrm>
            <a:off x="4179067" y="2811495"/>
            <a:ext cx="286475" cy="274390"/>
            <a:chOff x="4179067" y="2811495"/>
            <a:chExt cx="286475" cy="274390"/>
          </a:xfrm>
        </p:grpSpPr>
        <p:sp>
          <p:nvSpPr>
            <p:cNvPr id="7819" name="Google Shape;7819;p87"/>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7"/>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7"/>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7"/>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7"/>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7"/>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7"/>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7"/>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7"/>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7"/>
          <p:cNvGrpSpPr/>
          <p:nvPr/>
        </p:nvGrpSpPr>
        <p:grpSpPr>
          <a:xfrm>
            <a:off x="4686757" y="2762156"/>
            <a:ext cx="371047" cy="374199"/>
            <a:chOff x="4686757" y="2762156"/>
            <a:chExt cx="371047" cy="374199"/>
          </a:xfrm>
        </p:grpSpPr>
        <p:sp>
          <p:nvSpPr>
            <p:cNvPr id="7829" name="Google Shape;7829;p87"/>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7"/>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7"/>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7"/>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7"/>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7"/>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7"/>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7"/>
          <p:cNvGrpSpPr/>
          <p:nvPr/>
        </p:nvGrpSpPr>
        <p:grpSpPr>
          <a:xfrm>
            <a:off x="5221613" y="2784802"/>
            <a:ext cx="406567" cy="327855"/>
            <a:chOff x="5221613" y="2784802"/>
            <a:chExt cx="406567" cy="327855"/>
          </a:xfrm>
        </p:grpSpPr>
        <p:sp>
          <p:nvSpPr>
            <p:cNvPr id="7837" name="Google Shape;7837;p87"/>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7"/>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7"/>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7"/>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7"/>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7"/>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7"/>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7"/>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7"/>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7"/>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7"/>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7"/>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7"/>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7"/>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7"/>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7"/>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7"/>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7"/>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7"/>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7"/>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7"/>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7"/>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7"/>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7"/>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7"/>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7"/>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7"/>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7"/>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7"/>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7"/>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87"/>
          <p:cNvGrpSpPr/>
          <p:nvPr/>
        </p:nvGrpSpPr>
        <p:grpSpPr>
          <a:xfrm>
            <a:off x="5812586" y="2760921"/>
            <a:ext cx="303605" cy="375434"/>
            <a:chOff x="5812586" y="2760921"/>
            <a:chExt cx="303605" cy="375434"/>
          </a:xfrm>
        </p:grpSpPr>
        <p:sp>
          <p:nvSpPr>
            <p:cNvPr id="7868" name="Google Shape;7868;p87"/>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7"/>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7"/>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7"/>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7"/>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7"/>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7"/>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7"/>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7"/>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7"/>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7"/>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87"/>
          <p:cNvGrpSpPr/>
          <p:nvPr/>
        </p:nvGrpSpPr>
        <p:grpSpPr>
          <a:xfrm>
            <a:off x="6334673" y="2759633"/>
            <a:ext cx="378508" cy="378166"/>
            <a:chOff x="6334673" y="2759633"/>
            <a:chExt cx="378508" cy="378166"/>
          </a:xfrm>
        </p:grpSpPr>
        <p:sp>
          <p:nvSpPr>
            <p:cNvPr id="7880" name="Google Shape;7880;p87"/>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7"/>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7"/>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7"/>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7"/>
          <p:cNvGrpSpPr/>
          <p:nvPr/>
        </p:nvGrpSpPr>
        <p:grpSpPr>
          <a:xfrm>
            <a:off x="8012645" y="2806477"/>
            <a:ext cx="319763" cy="284505"/>
            <a:chOff x="8012645" y="2806477"/>
            <a:chExt cx="319763" cy="284505"/>
          </a:xfrm>
        </p:grpSpPr>
        <p:sp>
          <p:nvSpPr>
            <p:cNvPr id="7885" name="Google Shape;7885;p87"/>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7"/>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7"/>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7"/>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7"/>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7"/>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7"/>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7"/>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7"/>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7"/>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87"/>
          <p:cNvGrpSpPr/>
          <p:nvPr/>
        </p:nvGrpSpPr>
        <p:grpSpPr>
          <a:xfrm>
            <a:off x="2454435" y="4162138"/>
            <a:ext cx="385339" cy="388071"/>
            <a:chOff x="2454435" y="4162138"/>
            <a:chExt cx="385339" cy="388071"/>
          </a:xfrm>
        </p:grpSpPr>
        <p:sp>
          <p:nvSpPr>
            <p:cNvPr id="7896" name="Google Shape;7896;p87"/>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7"/>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7"/>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7"/>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7"/>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7"/>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7"/>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7"/>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7"/>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7"/>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7"/>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7"/>
          <p:cNvGrpSpPr/>
          <p:nvPr/>
        </p:nvGrpSpPr>
        <p:grpSpPr>
          <a:xfrm>
            <a:off x="3601939" y="4161192"/>
            <a:ext cx="275178" cy="388912"/>
            <a:chOff x="3601939" y="4161192"/>
            <a:chExt cx="275178" cy="388912"/>
          </a:xfrm>
        </p:grpSpPr>
        <p:sp>
          <p:nvSpPr>
            <p:cNvPr id="7908" name="Google Shape;7908;p87"/>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7"/>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7"/>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7"/>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7"/>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7"/>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7"/>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7"/>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7"/>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7"/>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87"/>
          <p:cNvGrpSpPr/>
          <p:nvPr/>
        </p:nvGrpSpPr>
        <p:grpSpPr>
          <a:xfrm>
            <a:off x="836023" y="3215146"/>
            <a:ext cx="375802" cy="371677"/>
            <a:chOff x="836023" y="3215146"/>
            <a:chExt cx="375802" cy="371677"/>
          </a:xfrm>
        </p:grpSpPr>
        <p:sp>
          <p:nvSpPr>
            <p:cNvPr id="7919" name="Google Shape;7919;p87"/>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7"/>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7"/>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7"/>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7"/>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7"/>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7"/>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7"/>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7"/>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7"/>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7"/>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7"/>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7"/>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7"/>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7"/>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7"/>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87"/>
          <p:cNvGrpSpPr/>
          <p:nvPr/>
        </p:nvGrpSpPr>
        <p:grpSpPr>
          <a:xfrm>
            <a:off x="1356297" y="3210890"/>
            <a:ext cx="431368" cy="380189"/>
            <a:chOff x="1356297" y="3210890"/>
            <a:chExt cx="431368" cy="380189"/>
          </a:xfrm>
        </p:grpSpPr>
        <p:sp>
          <p:nvSpPr>
            <p:cNvPr id="7936" name="Google Shape;7936;p87"/>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7"/>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7"/>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7"/>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7"/>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7"/>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7"/>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7"/>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7"/>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7"/>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7"/>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7"/>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7"/>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87"/>
          <p:cNvGrpSpPr/>
          <p:nvPr/>
        </p:nvGrpSpPr>
        <p:grpSpPr>
          <a:xfrm>
            <a:off x="1903737" y="3215540"/>
            <a:ext cx="411874" cy="370731"/>
            <a:chOff x="1903737" y="3215540"/>
            <a:chExt cx="411874" cy="370731"/>
          </a:xfrm>
        </p:grpSpPr>
        <p:sp>
          <p:nvSpPr>
            <p:cNvPr id="7950" name="Google Shape;7950;p87"/>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7"/>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7"/>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7"/>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7"/>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7"/>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7"/>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7"/>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7"/>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7"/>
          <p:cNvGrpSpPr/>
          <p:nvPr/>
        </p:nvGrpSpPr>
        <p:grpSpPr>
          <a:xfrm>
            <a:off x="2468465" y="3248854"/>
            <a:ext cx="397818" cy="304078"/>
            <a:chOff x="2468465" y="3248854"/>
            <a:chExt cx="397818" cy="304078"/>
          </a:xfrm>
        </p:grpSpPr>
        <p:sp>
          <p:nvSpPr>
            <p:cNvPr id="7960" name="Google Shape;7960;p87"/>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7"/>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7"/>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7"/>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7"/>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7"/>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7"/>
          <p:cNvGrpSpPr/>
          <p:nvPr/>
        </p:nvGrpSpPr>
        <p:grpSpPr>
          <a:xfrm>
            <a:off x="3017166" y="3216013"/>
            <a:ext cx="394376" cy="369812"/>
            <a:chOff x="3017166" y="3216013"/>
            <a:chExt cx="394376" cy="369812"/>
          </a:xfrm>
        </p:grpSpPr>
        <p:sp>
          <p:nvSpPr>
            <p:cNvPr id="7967" name="Google Shape;7967;p87"/>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7"/>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87"/>
          <p:cNvGrpSpPr/>
          <p:nvPr/>
        </p:nvGrpSpPr>
        <p:grpSpPr>
          <a:xfrm>
            <a:off x="4210043" y="3213228"/>
            <a:ext cx="199014" cy="375408"/>
            <a:chOff x="4210043" y="3213228"/>
            <a:chExt cx="199014" cy="375408"/>
          </a:xfrm>
        </p:grpSpPr>
        <p:sp>
          <p:nvSpPr>
            <p:cNvPr id="7970" name="Google Shape;7970;p87"/>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7"/>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7"/>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7"/>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7"/>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7"/>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7"/>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7"/>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7"/>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7"/>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7"/>
          <p:cNvGrpSpPr/>
          <p:nvPr/>
        </p:nvGrpSpPr>
        <p:grpSpPr>
          <a:xfrm>
            <a:off x="4818146" y="3203323"/>
            <a:ext cx="77845" cy="395165"/>
            <a:chOff x="4818146" y="3203323"/>
            <a:chExt cx="77845" cy="395165"/>
          </a:xfrm>
        </p:grpSpPr>
        <p:sp>
          <p:nvSpPr>
            <p:cNvPr id="7981" name="Google Shape;7981;p87"/>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7"/>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7"/>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7"/>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7"/>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7"/>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7"/>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7"/>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7"/>
          <p:cNvGrpSpPr/>
          <p:nvPr/>
        </p:nvGrpSpPr>
        <p:grpSpPr>
          <a:xfrm>
            <a:off x="5228890" y="3235428"/>
            <a:ext cx="344091" cy="332767"/>
            <a:chOff x="5228890" y="3235428"/>
            <a:chExt cx="344091" cy="332767"/>
          </a:xfrm>
        </p:grpSpPr>
        <p:sp>
          <p:nvSpPr>
            <p:cNvPr id="7990" name="Google Shape;7990;p87"/>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7"/>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7"/>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7"/>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7"/>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87"/>
          <p:cNvGrpSpPr/>
          <p:nvPr/>
        </p:nvGrpSpPr>
        <p:grpSpPr>
          <a:xfrm>
            <a:off x="5757913" y="3227047"/>
            <a:ext cx="388544" cy="347927"/>
            <a:chOff x="5757913" y="3227047"/>
            <a:chExt cx="388544" cy="347927"/>
          </a:xfrm>
        </p:grpSpPr>
        <p:sp>
          <p:nvSpPr>
            <p:cNvPr id="7996" name="Google Shape;7996;p87"/>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7"/>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87"/>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9" name="Google Shape;7999;p87"/>
          <p:cNvGrpSpPr/>
          <p:nvPr/>
        </p:nvGrpSpPr>
        <p:grpSpPr>
          <a:xfrm>
            <a:off x="6894856" y="3227074"/>
            <a:ext cx="324938" cy="347717"/>
            <a:chOff x="6894856" y="3227074"/>
            <a:chExt cx="324938" cy="347717"/>
          </a:xfrm>
        </p:grpSpPr>
        <p:sp>
          <p:nvSpPr>
            <p:cNvPr id="8000" name="Google Shape;8000;p87"/>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7"/>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7"/>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7"/>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7"/>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7"/>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7"/>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7"/>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7"/>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7"/>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7"/>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7"/>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7"/>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7"/>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7"/>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87"/>
          <p:cNvGrpSpPr/>
          <p:nvPr/>
        </p:nvGrpSpPr>
        <p:grpSpPr>
          <a:xfrm>
            <a:off x="7414946" y="3220873"/>
            <a:ext cx="360091" cy="360117"/>
            <a:chOff x="7414946" y="3220873"/>
            <a:chExt cx="360091" cy="360117"/>
          </a:xfrm>
        </p:grpSpPr>
        <p:sp>
          <p:nvSpPr>
            <p:cNvPr id="8016" name="Google Shape;8016;p87"/>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7"/>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7"/>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7"/>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7"/>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7"/>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7"/>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7"/>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7"/>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7"/>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7"/>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7"/>
          <p:cNvGrpSpPr/>
          <p:nvPr/>
        </p:nvGrpSpPr>
        <p:grpSpPr>
          <a:xfrm>
            <a:off x="8027227" y="3215041"/>
            <a:ext cx="231829" cy="371782"/>
            <a:chOff x="8027227" y="3215041"/>
            <a:chExt cx="231829" cy="371782"/>
          </a:xfrm>
        </p:grpSpPr>
        <p:sp>
          <p:nvSpPr>
            <p:cNvPr id="8028" name="Google Shape;8028;p87"/>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7"/>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7"/>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7"/>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7"/>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7"/>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7"/>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7"/>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7"/>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7"/>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87"/>
          <p:cNvGrpSpPr/>
          <p:nvPr/>
        </p:nvGrpSpPr>
        <p:grpSpPr>
          <a:xfrm>
            <a:off x="4093603" y="4146138"/>
            <a:ext cx="395638" cy="420544"/>
            <a:chOff x="4093603" y="4146138"/>
            <a:chExt cx="395638" cy="420544"/>
          </a:xfrm>
        </p:grpSpPr>
        <p:sp>
          <p:nvSpPr>
            <p:cNvPr id="8039" name="Google Shape;8039;p87"/>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7"/>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7"/>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7"/>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7"/>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7"/>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7"/>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7"/>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7"/>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7"/>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7"/>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7"/>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7"/>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7"/>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7"/>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7"/>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7"/>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7"/>
          <p:cNvGrpSpPr/>
          <p:nvPr/>
        </p:nvGrpSpPr>
        <p:grpSpPr>
          <a:xfrm>
            <a:off x="4644406" y="4162322"/>
            <a:ext cx="392065" cy="387887"/>
            <a:chOff x="4644406" y="4162322"/>
            <a:chExt cx="392065" cy="387887"/>
          </a:xfrm>
        </p:grpSpPr>
        <p:sp>
          <p:nvSpPr>
            <p:cNvPr id="8057" name="Google Shape;8057;p87"/>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7"/>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7"/>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7"/>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7"/>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7"/>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87"/>
          <p:cNvGrpSpPr/>
          <p:nvPr/>
        </p:nvGrpSpPr>
        <p:grpSpPr>
          <a:xfrm>
            <a:off x="5728383" y="4221698"/>
            <a:ext cx="417128" cy="269162"/>
            <a:chOff x="5728383" y="4221698"/>
            <a:chExt cx="417128" cy="269162"/>
          </a:xfrm>
        </p:grpSpPr>
        <p:sp>
          <p:nvSpPr>
            <p:cNvPr id="8064" name="Google Shape;8064;p87"/>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7"/>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7"/>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7"/>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7"/>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7"/>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7"/>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7"/>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7"/>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7"/>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7"/>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7"/>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87"/>
          <p:cNvGrpSpPr/>
          <p:nvPr/>
        </p:nvGrpSpPr>
        <p:grpSpPr>
          <a:xfrm>
            <a:off x="834210" y="3696905"/>
            <a:ext cx="371782" cy="342751"/>
            <a:chOff x="834210" y="3696905"/>
            <a:chExt cx="371782" cy="342751"/>
          </a:xfrm>
        </p:grpSpPr>
        <p:sp>
          <p:nvSpPr>
            <p:cNvPr id="8077" name="Google Shape;8077;p87"/>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7"/>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7"/>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7"/>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7"/>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7"/>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7"/>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7"/>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7"/>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7"/>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7"/>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7"/>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87"/>
          <p:cNvGrpSpPr/>
          <p:nvPr/>
        </p:nvGrpSpPr>
        <p:grpSpPr>
          <a:xfrm>
            <a:off x="1359398" y="3682271"/>
            <a:ext cx="395296" cy="371966"/>
            <a:chOff x="1359398" y="3682271"/>
            <a:chExt cx="395296" cy="371966"/>
          </a:xfrm>
        </p:grpSpPr>
        <p:sp>
          <p:nvSpPr>
            <p:cNvPr id="8090" name="Google Shape;8090;p87"/>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7"/>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7"/>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7"/>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7"/>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7"/>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7"/>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7"/>
          <p:cNvGrpSpPr/>
          <p:nvPr/>
        </p:nvGrpSpPr>
        <p:grpSpPr>
          <a:xfrm>
            <a:off x="1908099" y="3682271"/>
            <a:ext cx="395296" cy="371966"/>
            <a:chOff x="1908099" y="3682271"/>
            <a:chExt cx="395296" cy="371966"/>
          </a:xfrm>
        </p:grpSpPr>
        <p:sp>
          <p:nvSpPr>
            <p:cNvPr id="8098" name="Google Shape;8098;p87"/>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7"/>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7"/>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7"/>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7"/>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7"/>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7"/>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87"/>
          <p:cNvGrpSpPr/>
          <p:nvPr/>
        </p:nvGrpSpPr>
        <p:grpSpPr>
          <a:xfrm>
            <a:off x="2456800" y="3682271"/>
            <a:ext cx="395270" cy="371966"/>
            <a:chOff x="2456800" y="3682271"/>
            <a:chExt cx="395270" cy="371966"/>
          </a:xfrm>
        </p:grpSpPr>
        <p:sp>
          <p:nvSpPr>
            <p:cNvPr id="8106" name="Google Shape;8106;p87"/>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7"/>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7"/>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7"/>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7"/>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7"/>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7"/>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7"/>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7"/>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7"/>
          <p:cNvGrpSpPr/>
          <p:nvPr/>
        </p:nvGrpSpPr>
        <p:grpSpPr>
          <a:xfrm>
            <a:off x="3014250" y="3682271"/>
            <a:ext cx="391092" cy="371940"/>
            <a:chOff x="3014250" y="3682271"/>
            <a:chExt cx="391092" cy="371940"/>
          </a:xfrm>
        </p:grpSpPr>
        <p:sp>
          <p:nvSpPr>
            <p:cNvPr id="8116" name="Google Shape;8116;p87"/>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7"/>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7"/>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87"/>
          <p:cNvGrpSpPr/>
          <p:nvPr/>
        </p:nvGrpSpPr>
        <p:grpSpPr>
          <a:xfrm>
            <a:off x="3569125" y="3702947"/>
            <a:ext cx="388728" cy="330692"/>
            <a:chOff x="3569125" y="3702947"/>
            <a:chExt cx="388728" cy="330692"/>
          </a:xfrm>
        </p:grpSpPr>
        <p:sp>
          <p:nvSpPr>
            <p:cNvPr id="8120" name="Google Shape;8120;p87"/>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7"/>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7"/>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7"/>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87"/>
          <p:cNvGrpSpPr/>
          <p:nvPr/>
        </p:nvGrpSpPr>
        <p:grpSpPr>
          <a:xfrm>
            <a:off x="4111994" y="3682455"/>
            <a:ext cx="387992" cy="371625"/>
            <a:chOff x="4111994" y="3682455"/>
            <a:chExt cx="387992" cy="371625"/>
          </a:xfrm>
        </p:grpSpPr>
        <p:sp>
          <p:nvSpPr>
            <p:cNvPr id="8125" name="Google Shape;8125;p87"/>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7"/>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87"/>
          <p:cNvGrpSpPr/>
          <p:nvPr/>
        </p:nvGrpSpPr>
        <p:grpSpPr>
          <a:xfrm>
            <a:off x="4674908" y="3682271"/>
            <a:ext cx="371966" cy="371966"/>
            <a:chOff x="4674908" y="3682271"/>
            <a:chExt cx="371966" cy="371966"/>
          </a:xfrm>
        </p:grpSpPr>
        <p:sp>
          <p:nvSpPr>
            <p:cNvPr id="8128" name="Google Shape;8128;p87"/>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7"/>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7"/>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7"/>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87"/>
          <p:cNvGrpSpPr/>
          <p:nvPr/>
        </p:nvGrpSpPr>
        <p:grpSpPr>
          <a:xfrm>
            <a:off x="5223609" y="3731112"/>
            <a:ext cx="371782" cy="274285"/>
            <a:chOff x="5223609" y="3731112"/>
            <a:chExt cx="371782" cy="274285"/>
          </a:xfrm>
        </p:grpSpPr>
        <p:sp>
          <p:nvSpPr>
            <p:cNvPr id="8133" name="Google Shape;8133;p87"/>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7"/>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5" name="Google Shape;8135;p87"/>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6" name="Google Shape;8136;p87"/>
          <p:cNvGrpSpPr/>
          <p:nvPr/>
        </p:nvGrpSpPr>
        <p:grpSpPr>
          <a:xfrm>
            <a:off x="6319908" y="3696721"/>
            <a:ext cx="373963" cy="343119"/>
            <a:chOff x="6319908" y="3696721"/>
            <a:chExt cx="373963" cy="343119"/>
          </a:xfrm>
        </p:grpSpPr>
        <p:sp>
          <p:nvSpPr>
            <p:cNvPr id="8137" name="Google Shape;8137;p87"/>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7"/>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7"/>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7"/>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7"/>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7"/>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7"/>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7"/>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7"/>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87"/>
          <p:cNvGrpSpPr/>
          <p:nvPr/>
        </p:nvGrpSpPr>
        <p:grpSpPr>
          <a:xfrm>
            <a:off x="6871342" y="3740044"/>
            <a:ext cx="371966" cy="256420"/>
            <a:chOff x="6871342" y="3740044"/>
            <a:chExt cx="371966" cy="256420"/>
          </a:xfrm>
        </p:grpSpPr>
        <p:sp>
          <p:nvSpPr>
            <p:cNvPr id="8147" name="Google Shape;8147;p87"/>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7"/>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7"/>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7"/>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7"/>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7"/>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7"/>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7"/>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7"/>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7"/>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7"/>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7"/>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87"/>
          <p:cNvGrpSpPr/>
          <p:nvPr/>
        </p:nvGrpSpPr>
        <p:grpSpPr>
          <a:xfrm>
            <a:off x="7402362" y="3681535"/>
            <a:ext cx="402757" cy="372728"/>
            <a:chOff x="7402362" y="3681535"/>
            <a:chExt cx="402757" cy="372728"/>
          </a:xfrm>
        </p:grpSpPr>
        <p:sp>
          <p:nvSpPr>
            <p:cNvPr id="8160" name="Google Shape;8160;p87"/>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7"/>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7"/>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7"/>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7"/>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7"/>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7"/>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7"/>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7"/>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7"/>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7"/>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7"/>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7"/>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7"/>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7"/>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7"/>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7"/>
          <p:cNvGrpSpPr/>
          <p:nvPr/>
        </p:nvGrpSpPr>
        <p:grpSpPr>
          <a:xfrm>
            <a:off x="7960705" y="3736235"/>
            <a:ext cx="378902" cy="264065"/>
            <a:chOff x="7960705" y="3736235"/>
            <a:chExt cx="378902" cy="264065"/>
          </a:xfrm>
        </p:grpSpPr>
        <p:sp>
          <p:nvSpPr>
            <p:cNvPr id="8177" name="Google Shape;8177;p87"/>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7"/>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7"/>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7"/>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7"/>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7"/>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7"/>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7"/>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7"/>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7"/>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7"/>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7"/>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7"/>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7"/>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7"/>
          <p:cNvGrpSpPr/>
          <p:nvPr/>
        </p:nvGrpSpPr>
        <p:grpSpPr>
          <a:xfrm>
            <a:off x="6400828" y="4162270"/>
            <a:ext cx="166200" cy="388019"/>
            <a:chOff x="6400828" y="4162270"/>
            <a:chExt cx="166200" cy="388019"/>
          </a:xfrm>
        </p:grpSpPr>
        <p:sp>
          <p:nvSpPr>
            <p:cNvPr id="8192" name="Google Shape;8192;p87"/>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7"/>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7"/>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7"/>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7"/>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7"/>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7"/>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87"/>
          <p:cNvGrpSpPr/>
          <p:nvPr/>
        </p:nvGrpSpPr>
        <p:grpSpPr>
          <a:xfrm>
            <a:off x="6919815" y="4162270"/>
            <a:ext cx="225260" cy="388019"/>
            <a:chOff x="6919815" y="4162270"/>
            <a:chExt cx="225260" cy="388019"/>
          </a:xfrm>
        </p:grpSpPr>
        <p:sp>
          <p:nvSpPr>
            <p:cNvPr id="8200" name="Google Shape;8200;p87"/>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7"/>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7"/>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7"/>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7"/>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7"/>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7"/>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7"/>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87"/>
          <p:cNvGrpSpPr/>
          <p:nvPr/>
        </p:nvGrpSpPr>
        <p:grpSpPr>
          <a:xfrm>
            <a:off x="7385600" y="4177035"/>
            <a:ext cx="388728" cy="358383"/>
            <a:chOff x="7385600" y="4177035"/>
            <a:chExt cx="388728" cy="358383"/>
          </a:xfrm>
        </p:grpSpPr>
        <p:sp>
          <p:nvSpPr>
            <p:cNvPr id="8209" name="Google Shape;8209;p87"/>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7"/>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7"/>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7"/>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7"/>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7"/>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7"/>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87"/>
          <p:cNvGrpSpPr/>
          <p:nvPr/>
        </p:nvGrpSpPr>
        <p:grpSpPr>
          <a:xfrm>
            <a:off x="3625085" y="3259862"/>
            <a:ext cx="369207" cy="258259"/>
            <a:chOff x="3625085" y="3259862"/>
            <a:chExt cx="369207" cy="258259"/>
          </a:xfrm>
        </p:grpSpPr>
        <p:sp>
          <p:nvSpPr>
            <p:cNvPr id="8217" name="Google Shape;8217;p87"/>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7"/>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7"/>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7"/>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7"/>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7"/>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7"/>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7"/>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87"/>
          <p:cNvGrpSpPr/>
          <p:nvPr/>
        </p:nvGrpSpPr>
        <p:grpSpPr>
          <a:xfrm>
            <a:off x="6317360" y="3276808"/>
            <a:ext cx="363217" cy="248590"/>
            <a:chOff x="6317360" y="3276808"/>
            <a:chExt cx="363217" cy="248590"/>
          </a:xfrm>
        </p:grpSpPr>
        <p:sp>
          <p:nvSpPr>
            <p:cNvPr id="8231" name="Google Shape;8231;p87"/>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7"/>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7"/>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7"/>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7"/>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7"/>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7"/>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7"/>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7"/>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7"/>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7"/>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7"/>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7"/>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7"/>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7"/>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7"/>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7"/>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7"/>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7"/>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7"/>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7"/>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7"/>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7"/>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7"/>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7"/>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7"/>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7"/>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87"/>
          <p:cNvGrpSpPr/>
          <p:nvPr/>
        </p:nvGrpSpPr>
        <p:grpSpPr>
          <a:xfrm>
            <a:off x="5084391" y="4183682"/>
            <a:ext cx="504064" cy="325595"/>
            <a:chOff x="5084391" y="4183682"/>
            <a:chExt cx="504064" cy="325595"/>
          </a:xfrm>
        </p:grpSpPr>
        <p:sp>
          <p:nvSpPr>
            <p:cNvPr id="8259" name="Google Shape;8259;p87"/>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7"/>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7"/>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7"/>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7"/>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7"/>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7"/>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7"/>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7"/>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7"/>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7"/>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7"/>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7"/>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87"/>
          <p:cNvGrpSpPr/>
          <p:nvPr/>
        </p:nvGrpSpPr>
        <p:grpSpPr>
          <a:xfrm>
            <a:off x="7947595" y="2347996"/>
            <a:ext cx="379795" cy="267165"/>
            <a:chOff x="7947595" y="2347996"/>
            <a:chExt cx="379795" cy="267165"/>
          </a:xfrm>
        </p:grpSpPr>
        <p:sp>
          <p:nvSpPr>
            <p:cNvPr id="8276" name="Google Shape;8276;p87"/>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7"/>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7"/>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7"/>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7"/>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7"/>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7"/>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7"/>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87"/>
          <p:cNvGrpSpPr/>
          <p:nvPr/>
        </p:nvGrpSpPr>
        <p:grpSpPr>
          <a:xfrm>
            <a:off x="6400644" y="2310269"/>
            <a:ext cx="275362" cy="338784"/>
            <a:chOff x="6400644" y="2310269"/>
            <a:chExt cx="275362" cy="338784"/>
          </a:xfrm>
        </p:grpSpPr>
        <p:sp>
          <p:nvSpPr>
            <p:cNvPr id="8286" name="Google Shape;8286;p87"/>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7"/>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7"/>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7"/>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7"/>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7"/>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7"/>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7"/>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7"/>
          <p:cNvGrpSpPr/>
          <p:nvPr/>
        </p:nvGrpSpPr>
        <p:grpSpPr>
          <a:xfrm>
            <a:off x="1342268" y="4161009"/>
            <a:ext cx="359565" cy="358094"/>
            <a:chOff x="1342268" y="4161009"/>
            <a:chExt cx="359565" cy="358094"/>
          </a:xfrm>
        </p:grpSpPr>
        <p:sp>
          <p:nvSpPr>
            <p:cNvPr id="8300" name="Google Shape;8300;p87"/>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7"/>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7"/>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7"/>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7"/>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7"/>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7"/>
          <p:cNvGrpSpPr/>
          <p:nvPr/>
        </p:nvGrpSpPr>
        <p:grpSpPr>
          <a:xfrm>
            <a:off x="1913012" y="2764940"/>
            <a:ext cx="417523" cy="374252"/>
            <a:chOff x="1913012" y="2764940"/>
            <a:chExt cx="417523" cy="374252"/>
          </a:xfrm>
        </p:grpSpPr>
        <p:sp>
          <p:nvSpPr>
            <p:cNvPr id="8310" name="Google Shape;8310;p87"/>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7"/>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7"/>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7"/>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7"/>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7"/>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7"/>
          <p:cNvGrpSpPr/>
          <p:nvPr/>
        </p:nvGrpSpPr>
        <p:grpSpPr>
          <a:xfrm>
            <a:off x="830742" y="2763601"/>
            <a:ext cx="384734" cy="381556"/>
            <a:chOff x="830742" y="2763601"/>
            <a:chExt cx="384734" cy="381556"/>
          </a:xfrm>
        </p:grpSpPr>
        <p:sp>
          <p:nvSpPr>
            <p:cNvPr id="8323" name="Google Shape;8323;p87"/>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7"/>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7"/>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7"/>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7"/>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7"/>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7"/>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7"/>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7"/>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7"/>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87"/>
          <p:cNvGrpSpPr/>
          <p:nvPr/>
        </p:nvGrpSpPr>
        <p:grpSpPr>
          <a:xfrm>
            <a:off x="3007498" y="4183419"/>
            <a:ext cx="375434" cy="329667"/>
            <a:chOff x="3007498" y="4183419"/>
            <a:chExt cx="375434" cy="329667"/>
          </a:xfrm>
        </p:grpSpPr>
        <p:sp>
          <p:nvSpPr>
            <p:cNvPr id="8345" name="Google Shape;8345;p87"/>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7"/>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7"/>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7"/>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7"/>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7"/>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7"/>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7"/>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87"/>
          <p:cNvGrpSpPr/>
          <p:nvPr/>
        </p:nvGrpSpPr>
        <p:grpSpPr>
          <a:xfrm>
            <a:off x="6919276" y="2766990"/>
            <a:ext cx="274550" cy="354728"/>
            <a:chOff x="7606826" y="2419290"/>
            <a:chExt cx="274550" cy="354728"/>
          </a:xfrm>
        </p:grpSpPr>
        <p:sp>
          <p:nvSpPr>
            <p:cNvPr id="8366" name="Google Shape;8366;p8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87"/>
          <p:cNvGrpSpPr/>
          <p:nvPr/>
        </p:nvGrpSpPr>
        <p:grpSpPr>
          <a:xfrm>
            <a:off x="7550168" y="2777003"/>
            <a:ext cx="263316" cy="354728"/>
            <a:chOff x="8062968" y="2419290"/>
            <a:chExt cx="263316" cy="354728"/>
          </a:xfrm>
        </p:grpSpPr>
        <p:sp>
          <p:nvSpPr>
            <p:cNvPr id="8382" name="Google Shape;8382;p8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87"/>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8400" name="Google Shape;8400;p8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404"/>
        <p:cNvGrpSpPr/>
        <p:nvPr/>
      </p:nvGrpSpPr>
      <p:grpSpPr>
        <a:xfrm>
          <a:off x="0" y="0"/>
          <a:ext cx="0" cy="0"/>
          <a:chOff x="0" y="0"/>
          <a:chExt cx="0" cy="0"/>
        </a:xfrm>
      </p:grpSpPr>
      <p:grpSp>
        <p:nvGrpSpPr>
          <p:cNvPr id="8405" name="Google Shape;8405;p88"/>
          <p:cNvGrpSpPr/>
          <p:nvPr/>
        </p:nvGrpSpPr>
        <p:grpSpPr>
          <a:xfrm>
            <a:off x="7075663" y="2261129"/>
            <a:ext cx="362163" cy="347098"/>
            <a:chOff x="7075663" y="2444129"/>
            <a:chExt cx="362163" cy="347098"/>
          </a:xfrm>
        </p:grpSpPr>
        <p:sp>
          <p:nvSpPr>
            <p:cNvPr id="8406" name="Google Shape;8406;p88"/>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8"/>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8"/>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8"/>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8"/>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8"/>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8"/>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8"/>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8"/>
          <p:cNvGrpSpPr/>
          <p:nvPr/>
        </p:nvGrpSpPr>
        <p:grpSpPr>
          <a:xfrm>
            <a:off x="6638175" y="2253584"/>
            <a:ext cx="372197" cy="362163"/>
            <a:chOff x="6638175" y="2436584"/>
            <a:chExt cx="372197" cy="362163"/>
          </a:xfrm>
        </p:grpSpPr>
        <p:sp>
          <p:nvSpPr>
            <p:cNvPr id="8415" name="Google Shape;8415;p88"/>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8"/>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8"/>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8"/>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8"/>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8"/>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8"/>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8"/>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8"/>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8"/>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8"/>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8"/>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8"/>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8"/>
          <p:cNvGrpSpPr/>
          <p:nvPr/>
        </p:nvGrpSpPr>
        <p:grpSpPr>
          <a:xfrm>
            <a:off x="6192906" y="2256440"/>
            <a:ext cx="371699" cy="356084"/>
            <a:chOff x="6192906" y="2439440"/>
            <a:chExt cx="371699" cy="356084"/>
          </a:xfrm>
        </p:grpSpPr>
        <p:sp>
          <p:nvSpPr>
            <p:cNvPr id="8429" name="Google Shape;8429;p88"/>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8"/>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8"/>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8"/>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8"/>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8"/>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8"/>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8"/>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8"/>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8"/>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8"/>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8"/>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8"/>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88"/>
          <p:cNvGrpSpPr/>
          <p:nvPr/>
        </p:nvGrpSpPr>
        <p:grpSpPr>
          <a:xfrm>
            <a:off x="5762467" y="2253584"/>
            <a:ext cx="362163" cy="362163"/>
            <a:chOff x="5762467" y="2436584"/>
            <a:chExt cx="362163" cy="362163"/>
          </a:xfrm>
        </p:grpSpPr>
        <p:sp>
          <p:nvSpPr>
            <p:cNvPr id="8443" name="Google Shape;8443;p88"/>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8"/>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8"/>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8"/>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8"/>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8"/>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8"/>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8"/>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8"/>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8"/>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8"/>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8"/>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8"/>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8"/>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8"/>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8"/>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8"/>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8"/>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8"/>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8"/>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8"/>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8"/>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8"/>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8"/>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8"/>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8"/>
          <p:cNvGrpSpPr/>
          <p:nvPr/>
        </p:nvGrpSpPr>
        <p:grpSpPr>
          <a:xfrm>
            <a:off x="5323721" y="2254029"/>
            <a:ext cx="362922" cy="361219"/>
            <a:chOff x="5323721" y="2437029"/>
            <a:chExt cx="362922" cy="361219"/>
          </a:xfrm>
        </p:grpSpPr>
        <p:sp>
          <p:nvSpPr>
            <p:cNvPr id="8469" name="Google Shape;8469;p88"/>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8"/>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8"/>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8"/>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8"/>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8"/>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8"/>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8"/>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8"/>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8"/>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8"/>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8"/>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8"/>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8"/>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8"/>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8"/>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8"/>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8"/>
          <p:cNvGrpSpPr/>
          <p:nvPr/>
        </p:nvGrpSpPr>
        <p:grpSpPr>
          <a:xfrm>
            <a:off x="4875937" y="2285731"/>
            <a:ext cx="407122" cy="315448"/>
            <a:chOff x="4875937" y="2468731"/>
            <a:chExt cx="407122" cy="315448"/>
          </a:xfrm>
        </p:grpSpPr>
        <p:sp>
          <p:nvSpPr>
            <p:cNvPr id="8487" name="Google Shape;8487;p88"/>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8"/>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8"/>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8"/>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8"/>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8"/>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8"/>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8"/>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8"/>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8"/>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8"/>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8"/>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8"/>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8"/>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8"/>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8"/>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8"/>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8"/>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8"/>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8"/>
          <p:cNvGrpSpPr/>
          <p:nvPr/>
        </p:nvGrpSpPr>
        <p:grpSpPr>
          <a:xfrm>
            <a:off x="4893282" y="3621774"/>
            <a:ext cx="242114" cy="362163"/>
            <a:chOff x="4893282" y="3804774"/>
            <a:chExt cx="242114" cy="362163"/>
          </a:xfrm>
        </p:grpSpPr>
        <p:sp>
          <p:nvSpPr>
            <p:cNvPr id="8507" name="Google Shape;8507;p88"/>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8"/>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8"/>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8"/>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8"/>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8"/>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8"/>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8"/>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8"/>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8"/>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8"/>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8"/>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8"/>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8"/>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8"/>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8"/>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8"/>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8"/>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8"/>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8"/>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8"/>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8"/>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8"/>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8"/>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8"/>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8"/>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88"/>
          <p:cNvGrpSpPr/>
          <p:nvPr/>
        </p:nvGrpSpPr>
        <p:grpSpPr>
          <a:xfrm>
            <a:off x="6248162" y="3621774"/>
            <a:ext cx="231058" cy="362425"/>
            <a:chOff x="6248162" y="3804774"/>
            <a:chExt cx="231058" cy="362425"/>
          </a:xfrm>
        </p:grpSpPr>
        <p:sp>
          <p:nvSpPr>
            <p:cNvPr id="8534" name="Google Shape;8534;p88"/>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8"/>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8"/>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8"/>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8"/>
          <p:cNvGrpSpPr/>
          <p:nvPr/>
        </p:nvGrpSpPr>
        <p:grpSpPr>
          <a:xfrm>
            <a:off x="5346568" y="3621774"/>
            <a:ext cx="233337" cy="362163"/>
            <a:chOff x="5346568" y="3804774"/>
            <a:chExt cx="233337" cy="362163"/>
          </a:xfrm>
        </p:grpSpPr>
        <p:sp>
          <p:nvSpPr>
            <p:cNvPr id="8539" name="Google Shape;8539;p88"/>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8"/>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8"/>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8"/>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8"/>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8"/>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8"/>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8"/>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8"/>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8"/>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8"/>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8"/>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8"/>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8"/>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8"/>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8"/>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8"/>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8"/>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8"/>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8"/>
          <p:cNvGrpSpPr/>
          <p:nvPr/>
        </p:nvGrpSpPr>
        <p:grpSpPr>
          <a:xfrm>
            <a:off x="6704985" y="3622141"/>
            <a:ext cx="209967" cy="361639"/>
            <a:chOff x="6704985" y="3805141"/>
            <a:chExt cx="209967" cy="361639"/>
          </a:xfrm>
        </p:grpSpPr>
        <p:sp>
          <p:nvSpPr>
            <p:cNvPr id="8559" name="Google Shape;8559;p88"/>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8"/>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8"/>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8"/>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8"/>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8"/>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8"/>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8"/>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8"/>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8"/>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8"/>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8"/>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8"/>
          <p:cNvGrpSpPr/>
          <p:nvPr/>
        </p:nvGrpSpPr>
        <p:grpSpPr>
          <a:xfrm>
            <a:off x="7513884" y="2265269"/>
            <a:ext cx="363184" cy="338792"/>
            <a:chOff x="7513884" y="2448269"/>
            <a:chExt cx="363184" cy="338792"/>
          </a:xfrm>
        </p:grpSpPr>
        <p:sp>
          <p:nvSpPr>
            <p:cNvPr id="8572" name="Google Shape;8572;p88"/>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8"/>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8"/>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8"/>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8"/>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8"/>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8"/>
          <p:cNvGrpSpPr/>
          <p:nvPr/>
        </p:nvGrpSpPr>
        <p:grpSpPr>
          <a:xfrm>
            <a:off x="5777767" y="3621826"/>
            <a:ext cx="258699" cy="362136"/>
            <a:chOff x="5777767" y="3804826"/>
            <a:chExt cx="258699" cy="362136"/>
          </a:xfrm>
        </p:grpSpPr>
        <p:sp>
          <p:nvSpPr>
            <p:cNvPr id="8579" name="Google Shape;8579;p88"/>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8"/>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8"/>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8"/>
          <p:cNvGrpSpPr/>
          <p:nvPr/>
        </p:nvGrpSpPr>
        <p:grpSpPr>
          <a:xfrm>
            <a:off x="7953101" y="2253584"/>
            <a:ext cx="361691" cy="362163"/>
            <a:chOff x="7953101" y="2436584"/>
            <a:chExt cx="361691" cy="362163"/>
          </a:xfrm>
        </p:grpSpPr>
        <p:sp>
          <p:nvSpPr>
            <p:cNvPr id="8583" name="Google Shape;8583;p88"/>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8"/>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8"/>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8"/>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8"/>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8"/>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8"/>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8"/>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8"/>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8"/>
          <p:cNvGrpSpPr/>
          <p:nvPr/>
        </p:nvGrpSpPr>
        <p:grpSpPr>
          <a:xfrm>
            <a:off x="4859353" y="3172130"/>
            <a:ext cx="373481" cy="362267"/>
            <a:chOff x="4859353" y="3355130"/>
            <a:chExt cx="373481" cy="362267"/>
          </a:xfrm>
        </p:grpSpPr>
        <p:sp>
          <p:nvSpPr>
            <p:cNvPr id="8593" name="Google Shape;8593;p88"/>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8"/>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8"/>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8"/>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8"/>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8"/>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8"/>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8"/>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8"/>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8"/>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8"/>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8"/>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8"/>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8"/>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88"/>
          <p:cNvGrpSpPr/>
          <p:nvPr/>
        </p:nvGrpSpPr>
        <p:grpSpPr>
          <a:xfrm>
            <a:off x="6637678" y="1317982"/>
            <a:ext cx="378721" cy="362005"/>
            <a:chOff x="6637678" y="1500982"/>
            <a:chExt cx="378721" cy="362005"/>
          </a:xfrm>
        </p:grpSpPr>
        <p:sp>
          <p:nvSpPr>
            <p:cNvPr id="8608" name="Google Shape;8608;p88"/>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8"/>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8"/>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8"/>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8"/>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8"/>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8"/>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8"/>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8"/>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8"/>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8"/>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8"/>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8"/>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8"/>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8"/>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8"/>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88"/>
          <p:cNvGrpSpPr/>
          <p:nvPr/>
        </p:nvGrpSpPr>
        <p:grpSpPr>
          <a:xfrm>
            <a:off x="5827993" y="3172496"/>
            <a:ext cx="223041" cy="362163"/>
            <a:chOff x="5827993" y="3355496"/>
            <a:chExt cx="223041" cy="362163"/>
          </a:xfrm>
        </p:grpSpPr>
        <p:sp>
          <p:nvSpPr>
            <p:cNvPr id="8625" name="Google Shape;8625;p88"/>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8"/>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8"/>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8"/>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8"/>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8"/>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8"/>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8"/>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8"/>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8"/>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8"/>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8"/>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8"/>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8"/>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8"/>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88"/>
          <p:cNvGrpSpPr/>
          <p:nvPr/>
        </p:nvGrpSpPr>
        <p:grpSpPr>
          <a:xfrm>
            <a:off x="7528713" y="1317641"/>
            <a:ext cx="370520" cy="361586"/>
            <a:chOff x="7528713" y="1500641"/>
            <a:chExt cx="370520" cy="361586"/>
          </a:xfrm>
        </p:grpSpPr>
        <p:sp>
          <p:nvSpPr>
            <p:cNvPr id="8641" name="Google Shape;8641;p88"/>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8"/>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8"/>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8"/>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8"/>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8"/>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8"/>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8"/>
          <p:cNvGrpSpPr/>
          <p:nvPr/>
        </p:nvGrpSpPr>
        <p:grpSpPr>
          <a:xfrm>
            <a:off x="5317198" y="3172496"/>
            <a:ext cx="367429" cy="362163"/>
            <a:chOff x="5317198" y="3355496"/>
            <a:chExt cx="367429" cy="362163"/>
          </a:xfrm>
        </p:grpSpPr>
        <p:sp>
          <p:nvSpPr>
            <p:cNvPr id="8649" name="Google Shape;8649;p88"/>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8"/>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8"/>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8"/>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8"/>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8"/>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8"/>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8"/>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8"/>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8"/>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8"/>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8"/>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8"/>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8"/>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8"/>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8"/>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8"/>
          <p:cNvGrpSpPr/>
          <p:nvPr/>
        </p:nvGrpSpPr>
        <p:grpSpPr>
          <a:xfrm>
            <a:off x="5302971" y="1317563"/>
            <a:ext cx="383175" cy="362241"/>
            <a:chOff x="5302971" y="1500563"/>
            <a:chExt cx="383175" cy="362241"/>
          </a:xfrm>
        </p:grpSpPr>
        <p:sp>
          <p:nvSpPr>
            <p:cNvPr id="8666" name="Google Shape;8666;p88"/>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8"/>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8"/>
          <p:cNvGrpSpPr/>
          <p:nvPr/>
        </p:nvGrpSpPr>
        <p:grpSpPr>
          <a:xfrm>
            <a:off x="6202705" y="1342453"/>
            <a:ext cx="364180" cy="312461"/>
            <a:chOff x="6202705" y="1525453"/>
            <a:chExt cx="364180" cy="312461"/>
          </a:xfrm>
        </p:grpSpPr>
        <p:sp>
          <p:nvSpPr>
            <p:cNvPr id="8669" name="Google Shape;8669;p88"/>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8"/>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8"/>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8"/>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8"/>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8"/>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8"/>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8"/>
          <p:cNvGrpSpPr/>
          <p:nvPr/>
        </p:nvGrpSpPr>
        <p:grpSpPr>
          <a:xfrm>
            <a:off x="7087217" y="1320602"/>
            <a:ext cx="362398" cy="356163"/>
            <a:chOff x="7087217" y="1503602"/>
            <a:chExt cx="362398" cy="356163"/>
          </a:xfrm>
        </p:grpSpPr>
        <p:sp>
          <p:nvSpPr>
            <p:cNvPr id="8677" name="Google Shape;8677;p88"/>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8"/>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8"/>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8"/>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8"/>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8"/>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8"/>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8"/>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8"/>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8"/>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8"/>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8"/>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8"/>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8"/>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8"/>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8"/>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8"/>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8"/>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8"/>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8"/>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8"/>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88"/>
          <p:cNvGrpSpPr/>
          <p:nvPr/>
        </p:nvGrpSpPr>
        <p:grpSpPr>
          <a:xfrm>
            <a:off x="7968952" y="1317877"/>
            <a:ext cx="378747" cy="361455"/>
            <a:chOff x="7968952" y="1500877"/>
            <a:chExt cx="378747" cy="361455"/>
          </a:xfrm>
        </p:grpSpPr>
        <p:sp>
          <p:nvSpPr>
            <p:cNvPr id="8699" name="Google Shape;8699;p88"/>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8"/>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8"/>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8"/>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8"/>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8"/>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8"/>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8"/>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8"/>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8"/>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8"/>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8"/>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8"/>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8"/>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8"/>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8"/>
          <p:cNvGrpSpPr/>
          <p:nvPr/>
        </p:nvGrpSpPr>
        <p:grpSpPr>
          <a:xfrm>
            <a:off x="5761445" y="1358723"/>
            <a:ext cx="362163" cy="279737"/>
            <a:chOff x="5761445" y="1541723"/>
            <a:chExt cx="362163" cy="279737"/>
          </a:xfrm>
        </p:grpSpPr>
        <p:sp>
          <p:nvSpPr>
            <p:cNvPr id="8715" name="Google Shape;8715;p88"/>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8"/>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8"/>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8"/>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8"/>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8"/>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88"/>
          <p:cNvGrpSpPr/>
          <p:nvPr/>
        </p:nvGrpSpPr>
        <p:grpSpPr>
          <a:xfrm>
            <a:off x="6204958" y="3172575"/>
            <a:ext cx="358390" cy="362320"/>
            <a:chOff x="6204958" y="3355575"/>
            <a:chExt cx="358390" cy="362320"/>
          </a:xfrm>
        </p:grpSpPr>
        <p:sp>
          <p:nvSpPr>
            <p:cNvPr id="8722" name="Google Shape;8722;p88"/>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8"/>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8"/>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8"/>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8"/>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8"/>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8"/>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8"/>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8"/>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8"/>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8"/>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8"/>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8"/>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8"/>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8"/>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8"/>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8"/>
          <p:cNvGrpSpPr/>
          <p:nvPr/>
        </p:nvGrpSpPr>
        <p:grpSpPr>
          <a:xfrm>
            <a:off x="4939970" y="1316855"/>
            <a:ext cx="242979" cy="362660"/>
            <a:chOff x="4939970" y="1499855"/>
            <a:chExt cx="242979" cy="362660"/>
          </a:xfrm>
        </p:grpSpPr>
        <p:sp>
          <p:nvSpPr>
            <p:cNvPr id="8739" name="Google Shape;8739;p88"/>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8"/>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8"/>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8"/>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8"/>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8"/>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8"/>
          <p:cNvGrpSpPr/>
          <p:nvPr/>
        </p:nvGrpSpPr>
        <p:grpSpPr>
          <a:xfrm>
            <a:off x="8023448" y="3172496"/>
            <a:ext cx="284322" cy="362163"/>
            <a:chOff x="8023448" y="3355496"/>
            <a:chExt cx="284322" cy="362163"/>
          </a:xfrm>
        </p:grpSpPr>
        <p:sp>
          <p:nvSpPr>
            <p:cNvPr id="8746" name="Google Shape;8746;p88"/>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8"/>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8"/>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8"/>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8"/>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8"/>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8"/>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8"/>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8"/>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8"/>
          <p:cNvGrpSpPr/>
          <p:nvPr/>
        </p:nvGrpSpPr>
        <p:grpSpPr>
          <a:xfrm>
            <a:off x="6644201" y="3172496"/>
            <a:ext cx="366695" cy="361979"/>
            <a:chOff x="6644201" y="3355496"/>
            <a:chExt cx="366695" cy="361979"/>
          </a:xfrm>
        </p:grpSpPr>
        <p:sp>
          <p:nvSpPr>
            <p:cNvPr id="8756" name="Google Shape;8756;p88"/>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8"/>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8"/>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8"/>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8"/>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8"/>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8"/>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8"/>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8"/>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8"/>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8"/>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8"/>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8"/>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8"/>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8"/>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8"/>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8"/>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8"/>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8"/>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8"/>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8"/>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8"/>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88"/>
          <p:cNvGrpSpPr/>
          <p:nvPr/>
        </p:nvGrpSpPr>
        <p:grpSpPr>
          <a:xfrm>
            <a:off x="7955145" y="1836192"/>
            <a:ext cx="365176" cy="271013"/>
            <a:chOff x="7955145" y="2019192"/>
            <a:chExt cx="365176" cy="271013"/>
          </a:xfrm>
        </p:grpSpPr>
        <p:sp>
          <p:nvSpPr>
            <p:cNvPr id="8779" name="Google Shape;8779;p88"/>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8"/>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8"/>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8"/>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8"/>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8"/>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88"/>
          <p:cNvGrpSpPr/>
          <p:nvPr/>
        </p:nvGrpSpPr>
        <p:grpSpPr>
          <a:xfrm>
            <a:off x="7518155" y="1826471"/>
            <a:ext cx="361927" cy="290270"/>
            <a:chOff x="7518155" y="2009471"/>
            <a:chExt cx="361927" cy="290270"/>
          </a:xfrm>
        </p:grpSpPr>
        <p:sp>
          <p:nvSpPr>
            <p:cNvPr id="8786" name="Google Shape;8786;p88"/>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8"/>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8"/>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8"/>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8"/>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8"/>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8"/>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8"/>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8"/>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8"/>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8"/>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8"/>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8"/>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8"/>
          <p:cNvGrpSpPr/>
          <p:nvPr/>
        </p:nvGrpSpPr>
        <p:grpSpPr>
          <a:xfrm>
            <a:off x="7079672" y="1808053"/>
            <a:ext cx="362163" cy="327264"/>
            <a:chOff x="7079672" y="1991053"/>
            <a:chExt cx="362163" cy="327264"/>
          </a:xfrm>
        </p:grpSpPr>
        <p:sp>
          <p:nvSpPr>
            <p:cNvPr id="8800" name="Google Shape;8800;p88"/>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8"/>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8"/>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8"/>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8"/>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8"/>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8"/>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8"/>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8"/>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8"/>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8"/>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8"/>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8"/>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8"/>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8"/>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8"/>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88"/>
          <p:cNvGrpSpPr/>
          <p:nvPr/>
        </p:nvGrpSpPr>
        <p:grpSpPr>
          <a:xfrm>
            <a:off x="6641188" y="1852514"/>
            <a:ext cx="361901" cy="238132"/>
            <a:chOff x="6641188" y="2035514"/>
            <a:chExt cx="361901" cy="238132"/>
          </a:xfrm>
        </p:grpSpPr>
        <p:sp>
          <p:nvSpPr>
            <p:cNvPr id="8817" name="Google Shape;8817;p88"/>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8"/>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8"/>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8"/>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8"/>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8"/>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8"/>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8"/>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8"/>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8"/>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8"/>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8"/>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8"/>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8"/>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8"/>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8"/>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8"/>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8"/>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8"/>
          <p:cNvGrpSpPr/>
          <p:nvPr/>
        </p:nvGrpSpPr>
        <p:grpSpPr>
          <a:xfrm>
            <a:off x="6202443" y="1803677"/>
            <a:ext cx="362425" cy="335884"/>
            <a:chOff x="6202443" y="1986677"/>
            <a:chExt cx="362425" cy="335884"/>
          </a:xfrm>
        </p:grpSpPr>
        <p:sp>
          <p:nvSpPr>
            <p:cNvPr id="8837" name="Google Shape;8837;p88"/>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8"/>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8"/>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8"/>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8"/>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8"/>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8"/>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8"/>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8"/>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8"/>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8"/>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8"/>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8"/>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8"/>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8"/>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8"/>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8"/>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8"/>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8"/>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8"/>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8"/>
          <p:cNvGrpSpPr/>
          <p:nvPr/>
        </p:nvGrpSpPr>
        <p:grpSpPr>
          <a:xfrm>
            <a:off x="5764222" y="1833598"/>
            <a:ext cx="374293" cy="276069"/>
            <a:chOff x="5764222" y="2016598"/>
            <a:chExt cx="374293" cy="276069"/>
          </a:xfrm>
        </p:grpSpPr>
        <p:sp>
          <p:nvSpPr>
            <p:cNvPr id="8858" name="Google Shape;8858;p88"/>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8"/>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8"/>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8"/>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8"/>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8"/>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8"/>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8"/>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8"/>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8"/>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8"/>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8"/>
          <p:cNvGrpSpPr/>
          <p:nvPr/>
        </p:nvGrpSpPr>
        <p:grpSpPr>
          <a:xfrm>
            <a:off x="5325477" y="1833441"/>
            <a:ext cx="361927" cy="276515"/>
            <a:chOff x="5325477" y="2016441"/>
            <a:chExt cx="361927" cy="276515"/>
          </a:xfrm>
        </p:grpSpPr>
        <p:sp>
          <p:nvSpPr>
            <p:cNvPr id="8870" name="Google Shape;8870;p88"/>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8"/>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8"/>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8"/>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8"/>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8"/>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8"/>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8"/>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8"/>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8"/>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8"/>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8"/>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8"/>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8"/>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8"/>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8"/>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8"/>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8"/>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8"/>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8"/>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8"/>
          <p:cNvGrpSpPr/>
          <p:nvPr/>
        </p:nvGrpSpPr>
        <p:grpSpPr>
          <a:xfrm>
            <a:off x="4870671" y="1834200"/>
            <a:ext cx="364180" cy="274812"/>
            <a:chOff x="4870671" y="2017200"/>
            <a:chExt cx="364180" cy="274812"/>
          </a:xfrm>
        </p:grpSpPr>
        <p:sp>
          <p:nvSpPr>
            <p:cNvPr id="8891" name="Google Shape;8891;p88"/>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8"/>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8"/>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8"/>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8"/>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8"/>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8"/>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8"/>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8"/>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8"/>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8"/>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8"/>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8"/>
          <p:cNvGrpSpPr/>
          <p:nvPr/>
        </p:nvGrpSpPr>
        <p:grpSpPr>
          <a:xfrm>
            <a:off x="7144726" y="3172496"/>
            <a:ext cx="260690" cy="362032"/>
            <a:chOff x="7144726" y="3355496"/>
            <a:chExt cx="260690" cy="362032"/>
          </a:xfrm>
        </p:grpSpPr>
        <p:sp>
          <p:nvSpPr>
            <p:cNvPr id="8905" name="Google Shape;8905;p88"/>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8"/>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8"/>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8"/>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8"/>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88"/>
          <p:cNvGrpSpPr/>
          <p:nvPr/>
        </p:nvGrpSpPr>
        <p:grpSpPr>
          <a:xfrm>
            <a:off x="6705719" y="4095051"/>
            <a:ext cx="261712" cy="361770"/>
            <a:chOff x="6705719" y="4278051"/>
            <a:chExt cx="261712" cy="361770"/>
          </a:xfrm>
        </p:grpSpPr>
        <p:sp>
          <p:nvSpPr>
            <p:cNvPr id="8912" name="Google Shape;8912;p88"/>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8"/>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8"/>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8"/>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8"/>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8"/>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8"/>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8"/>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8"/>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8"/>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8"/>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8"/>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8"/>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8"/>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8"/>
          <p:cNvGrpSpPr/>
          <p:nvPr/>
        </p:nvGrpSpPr>
        <p:grpSpPr>
          <a:xfrm>
            <a:off x="5750650" y="2708652"/>
            <a:ext cx="320216" cy="361403"/>
            <a:chOff x="5750650" y="2891652"/>
            <a:chExt cx="320216" cy="361403"/>
          </a:xfrm>
        </p:grpSpPr>
        <p:sp>
          <p:nvSpPr>
            <p:cNvPr id="8928" name="Google Shape;8928;p88"/>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8"/>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8"/>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8"/>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8"/>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8"/>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8"/>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8"/>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8"/>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8"/>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8"/>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88"/>
          <p:cNvGrpSpPr/>
          <p:nvPr/>
        </p:nvGrpSpPr>
        <p:grpSpPr>
          <a:xfrm>
            <a:off x="6658009" y="2708390"/>
            <a:ext cx="315972" cy="361927"/>
            <a:chOff x="6658009" y="2891390"/>
            <a:chExt cx="315972" cy="361927"/>
          </a:xfrm>
        </p:grpSpPr>
        <p:sp>
          <p:nvSpPr>
            <p:cNvPr id="8944" name="Google Shape;8944;p88"/>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8"/>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8"/>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8"/>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8"/>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8"/>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8"/>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8"/>
          <p:cNvGrpSpPr/>
          <p:nvPr/>
        </p:nvGrpSpPr>
        <p:grpSpPr>
          <a:xfrm>
            <a:off x="6203465" y="2708206"/>
            <a:ext cx="320478" cy="362110"/>
            <a:chOff x="6203465" y="2891206"/>
            <a:chExt cx="320478" cy="362110"/>
          </a:xfrm>
        </p:grpSpPr>
        <p:sp>
          <p:nvSpPr>
            <p:cNvPr id="8952" name="Google Shape;8952;p88"/>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8"/>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8"/>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8"/>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88"/>
          <p:cNvGrpSpPr/>
          <p:nvPr/>
        </p:nvGrpSpPr>
        <p:grpSpPr>
          <a:xfrm>
            <a:off x="7567280" y="2708259"/>
            <a:ext cx="307116" cy="362294"/>
            <a:chOff x="7567280" y="2891259"/>
            <a:chExt cx="307116" cy="362294"/>
          </a:xfrm>
        </p:grpSpPr>
        <p:sp>
          <p:nvSpPr>
            <p:cNvPr id="8958" name="Google Shape;8958;p88"/>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8"/>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8"/>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8"/>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8"/>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8"/>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8"/>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8"/>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8"/>
          <p:cNvGrpSpPr/>
          <p:nvPr/>
        </p:nvGrpSpPr>
        <p:grpSpPr>
          <a:xfrm>
            <a:off x="7112579" y="2708521"/>
            <a:ext cx="338556" cy="361534"/>
            <a:chOff x="7112579" y="2891521"/>
            <a:chExt cx="338556" cy="361534"/>
          </a:xfrm>
        </p:grpSpPr>
        <p:sp>
          <p:nvSpPr>
            <p:cNvPr id="8971" name="Google Shape;8971;p88"/>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8"/>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8"/>
          <p:cNvGrpSpPr/>
          <p:nvPr/>
        </p:nvGrpSpPr>
        <p:grpSpPr>
          <a:xfrm>
            <a:off x="7155259" y="3622036"/>
            <a:ext cx="207478" cy="361272"/>
            <a:chOff x="7155259" y="3805036"/>
            <a:chExt cx="207478" cy="361272"/>
          </a:xfrm>
        </p:grpSpPr>
        <p:sp>
          <p:nvSpPr>
            <p:cNvPr id="8974" name="Google Shape;8974;p88"/>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8"/>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8"/>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8"/>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8"/>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8"/>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8"/>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8"/>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8"/>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8"/>
          <p:cNvGrpSpPr/>
          <p:nvPr/>
        </p:nvGrpSpPr>
        <p:grpSpPr>
          <a:xfrm>
            <a:off x="4915368" y="2708390"/>
            <a:ext cx="182850" cy="361927"/>
            <a:chOff x="4915368" y="2891390"/>
            <a:chExt cx="182850" cy="361927"/>
          </a:xfrm>
        </p:grpSpPr>
        <p:sp>
          <p:nvSpPr>
            <p:cNvPr id="8987" name="Google Shape;8987;p88"/>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8"/>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8"/>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8"/>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8"/>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8"/>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8"/>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8"/>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8"/>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8"/>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8"/>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8"/>
          <p:cNvGrpSpPr/>
          <p:nvPr/>
        </p:nvGrpSpPr>
        <p:grpSpPr>
          <a:xfrm>
            <a:off x="8028714" y="2708652"/>
            <a:ext cx="289589" cy="361403"/>
            <a:chOff x="8028714" y="2891652"/>
            <a:chExt cx="289589" cy="361403"/>
          </a:xfrm>
        </p:grpSpPr>
        <p:sp>
          <p:nvSpPr>
            <p:cNvPr id="8999" name="Google Shape;8999;p88"/>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8"/>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8"/>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8"/>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8"/>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8"/>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8"/>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8"/>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8"/>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8"/>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8"/>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8"/>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8"/>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8"/>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8"/>
          <p:cNvGrpSpPr/>
          <p:nvPr/>
        </p:nvGrpSpPr>
        <p:grpSpPr>
          <a:xfrm>
            <a:off x="7551822" y="3621774"/>
            <a:ext cx="293335" cy="361927"/>
            <a:chOff x="7551822" y="3804774"/>
            <a:chExt cx="293335" cy="361927"/>
          </a:xfrm>
        </p:grpSpPr>
        <p:sp>
          <p:nvSpPr>
            <p:cNvPr id="9020" name="Google Shape;9020;p88"/>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8"/>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8"/>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8"/>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8"/>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8"/>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8"/>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8"/>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8"/>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8"/>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8"/>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8"/>
          <p:cNvGrpSpPr/>
          <p:nvPr/>
        </p:nvGrpSpPr>
        <p:grpSpPr>
          <a:xfrm>
            <a:off x="6263725" y="4094658"/>
            <a:ext cx="210491" cy="362163"/>
            <a:chOff x="6263725" y="4277658"/>
            <a:chExt cx="210491" cy="362163"/>
          </a:xfrm>
        </p:grpSpPr>
        <p:sp>
          <p:nvSpPr>
            <p:cNvPr id="9032" name="Google Shape;9032;p88"/>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8"/>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8"/>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8"/>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8"/>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8"/>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8"/>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8"/>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8"/>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8"/>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8"/>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8"/>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8"/>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8"/>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8"/>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8"/>
          <p:cNvGrpSpPr/>
          <p:nvPr/>
        </p:nvGrpSpPr>
        <p:grpSpPr>
          <a:xfrm>
            <a:off x="7987790" y="3621695"/>
            <a:ext cx="336303" cy="362005"/>
            <a:chOff x="7987790" y="3804695"/>
            <a:chExt cx="336303" cy="362005"/>
          </a:xfrm>
        </p:grpSpPr>
        <p:sp>
          <p:nvSpPr>
            <p:cNvPr id="9048" name="Google Shape;9048;p88"/>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8"/>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8"/>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8"/>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8"/>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8"/>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8"/>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8"/>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8"/>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8"/>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88"/>
          <p:cNvGrpSpPr/>
          <p:nvPr/>
        </p:nvGrpSpPr>
        <p:grpSpPr>
          <a:xfrm>
            <a:off x="5273444" y="2708285"/>
            <a:ext cx="371123" cy="362267"/>
            <a:chOff x="5273444" y="2891285"/>
            <a:chExt cx="371123" cy="362267"/>
          </a:xfrm>
        </p:grpSpPr>
        <p:sp>
          <p:nvSpPr>
            <p:cNvPr id="9059" name="Google Shape;9059;p88"/>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8"/>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8"/>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8"/>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8"/>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8"/>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8"/>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8"/>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8"/>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8"/>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8"/>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8"/>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8"/>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8"/>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8"/>
          <p:cNvGrpSpPr/>
          <p:nvPr/>
        </p:nvGrpSpPr>
        <p:grpSpPr>
          <a:xfrm>
            <a:off x="7630397" y="3175399"/>
            <a:ext cx="214759" cy="357030"/>
            <a:chOff x="2235125" y="238075"/>
            <a:chExt cx="3144350" cy="5227375"/>
          </a:xfrm>
        </p:grpSpPr>
        <p:sp>
          <p:nvSpPr>
            <p:cNvPr id="9074" name="Google Shape;9074;p88"/>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8"/>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8"/>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8"/>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8"/>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8"/>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8"/>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8"/>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8"/>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88"/>
          <p:cNvGrpSpPr/>
          <p:nvPr/>
        </p:nvGrpSpPr>
        <p:grpSpPr>
          <a:xfrm>
            <a:off x="2810729" y="4084107"/>
            <a:ext cx="342496" cy="351944"/>
            <a:chOff x="2810729" y="4267107"/>
            <a:chExt cx="342496" cy="351944"/>
          </a:xfrm>
        </p:grpSpPr>
        <p:sp>
          <p:nvSpPr>
            <p:cNvPr id="9084" name="Google Shape;9084;p88"/>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8"/>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8"/>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8"/>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8"/>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8"/>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8"/>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8"/>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8"/>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8"/>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8"/>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8"/>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8"/>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8"/>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8"/>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8"/>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8"/>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8"/>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8"/>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8"/>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8"/>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8"/>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8"/>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8"/>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8"/>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8"/>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8"/>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8"/>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8"/>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8"/>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88"/>
          <p:cNvGrpSpPr/>
          <p:nvPr/>
        </p:nvGrpSpPr>
        <p:grpSpPr>
          <a:xfrm>
            <a:off x="1779168" y="3622625"/>
            <a:ext cx="282381" cy="343454"/>
            <a:chOff x="1779168" y="3805625"/>
            <a:chExt cx="282381" cy="343454"/>
          </a:xfrm>
        </p:grpSpPr>
        <p:sp>
          <p:nvSpPr>
            <p:cNvPr id="9115" name="Google Shape;9115;p88"/>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8"/>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8"/>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8"/>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8"/>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8"/>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8"/>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8"/>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8"/>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8"/>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8"/>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8"/>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8"/>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8"/>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8"/>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8"/>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8"/>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8"/>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8"/>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8"/>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8"/>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8"/>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8"/>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8"/>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8"/>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8"/>
          <p:cNvGrpSpPr/>
          <p:nvPr/>
        </p:nvGrpSpPr>
        <p:grpSpPr>
          <a:xfrm>
            <a:off x="2593522" y="2224029"/>
            <a:ext cx="391606" cy="364535"/>
            <a:chOff x="2593522" y="2407029"/>
            <a:chExt cx="391606" cy="364535"/>
          </a:xfrm>
        </p:grpSpPr>
        <p:sp>
          <p:nvSpPr>
            <p:cNvPr id="9144" name="Google Shape;9144;p88"/>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8"/>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8"/>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8"/>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8"/>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8"/>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8"/>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8"/>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8"/>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8"/>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8"/>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8"/>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8"/>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8"/>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8"/>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8"/>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8"/>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8"/>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8"/>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8"/>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8"/>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8"/>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8"/>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8"/>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8"/>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8"/>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8"/>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8"/>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8"/>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8"/>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8"/>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8"/>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8"/>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8"/>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8"/>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8"/>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8"/>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8"/>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8"/>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8"/>
          <p:cNvGrpSpPr/>
          <p:nvPr/>
        </p:nvGrpSpPr>
        <p:grpSpPr>
          <a:xfrm>
            <a:off x="3955047" y="2249242"/>
            <a:ext cx="322912" cy="334396"/>
            <a:chOff x="3955047" y="2432242"/>
            <a:chExt cx="322912" cy="334396"/>
          </a:xfrm>
        </p:grpSpPr>
        <p:sp>
          <p:nvSpPr>
            <p:cNvPr id="9184" name="Google Shape;9184;p88"/>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8"/>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8"/>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8"/>
          <p:cNvGrpSpPr/>
          <p:nvPr/>
        </p:nvGrpSpPr>
        <p:grpSpPr>
          <a:xfrm>
            <a:off x="1802465" y="1779854"/>
            <a:ext cx="265373" cy="351944"/>
            <a:chOff x="1802465" y="1962854"/>
            <a:chExt cx="265373" cy="351944"/>
          </a:xfrm>
        </p:grpSpPr>
        <p:sp>
          <p:nvSpPr>
            <p:cNvPr id="9188" name="Google Shape;9188;p88"/>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8"/>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8"/>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8"/>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8"/>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8"/>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8"/>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88"/>
          <p:cNvGrpSpPr/>
          <p:nvPr/>
        </p:nvGrpSpPr>
        <p:grpSpPr>
          <a:xfrm>
            <a:off x="3512070" y="1773222"/>
            <a:ext cx="373983" cy="363622"/>
            <a:chOff x="3512070" y="1956222"/>
            <a:chExt cx="373983" cy="363622"/>
          </a:xfrm>
        </p:grpSpPr>
        <p:sp>
          <p:nvSpPr>
            <p:cNvPr id="9196" name="Google Shape;9196;p88"/>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8"/>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8"/>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8"/>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8"/>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8"/>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8"/>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8"/>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8"/>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8"/>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8"/>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8"/>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8"/>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8"/>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8"/>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8"/>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8"/>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8"/>
          <p:cNvGrpSpPr/>
          <p:nvPr/>
        </p:nvGrpSpPr>
        <p:grpSpPr>
          <a:xfrm>
            <a:off x="842683" y="2211751"/>
            <a:ext cx="345640" cy="356660"/>
            <a:chOff x="842683" y="2394751"/>
            <a:chExt cx="345640" cy="356660"/>
          </a:xfrm>
        </p:grpSpPr>
        <p:sp>
          <p:nvSpPr>
            <p:cNvPr id="9214" name="Google Shape;9214;p88"/>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8"/>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8"/>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8"/>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8"/>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8"/>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8"/>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8"/>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8"/>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8"/>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8"/>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8"/>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8"/>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8"/>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8"/>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8"/>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88"/>
          <p:cNvGrpSpPr/>
          <p:nvPr/>
        </p:nvGrpSpPr>
        <p:grpSpPr>
          <a:xfrm>
            <a:off x="1290615" y="2216467"/>
            <a:ext cx="336836" cy="342511"/>
            <a:chOff x="1290615" y="2399467"/>
            <a:chExt cx="336836" cy="342511"/>
          </a:xfrm>
        </p:grpSpPr>
        <p:sp>
          <p:nvSpPr>
            <p:cNvPr id="9231" name="Google Shape;9231;p88"/>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8"/>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8"/>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8"/>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8"/>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8"/>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8"/>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8"/>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8"/>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8"/>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8"/>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8"/>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8"/>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8"/>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8"/>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8"/>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8"/>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8"/>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8"/>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8"/>
          <p:cNvGrpSpPr/>
          <p:nvPr/>
        </p:nvGrpSpPr>
        <p:grpSpPr>
          <a:xfrm>
            <a:off x="1748310" y="2225601"/>
            <a:ext cx="308508" cy="333378"/>
            <a:chOff x="1748310" y="2408601"/>
            <a:chExt cx="308508" cy="333378"/>
          </a:xfrm>
        </p:grpSpPr>
        <p:sp>
          <p:nvSpPr>
            <p:cNvPr id="9251" name="Google Shape;9251;p88"/>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8"/>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8"/>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8"/>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8"/>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8"/>
          <p:cNvGrpSpPr/>
          <p:nvPr/>
        </p:nvGrpSpPr>
        <p:grpSpPr>
          <a:xfrm>
            <a:off x="3044614" y="2235033"/>
            <a:ext cx="376184" cy="315141"/>
            <a:chOff x="3044614" y="2418033"/>
            <a:chExt cx="376184" cy="315141"/>
          </a:xfrm>
        </p:grpSpPr>
        <p:sp>
          <p:nvSpPr>
            <p:cNvPr id="9260" name="Google Shape;9260;p88"/>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88"/>
          <p:cNvGrpSpPr/>
          <p:nvPr/>
        </p:nvGrpSpPr>
        <p:grpSpPr>
          <a:xfrm>
            <a:off x="3943638" y="3632072"/>
            <a:ext cx="357933" cy="342676"/>
            <a:chOff x="3943638" y="3815072"/>
            <a:chExt cx="357933" cy="342676"/>
          </a:xfrm>
        </p:grpSpPr>
        <p:sp>
          <p:nvSpPr>
            <p:cNvPr id="9270" name="Google Shape;9270;p88"/>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8"/>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8"/>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88"/>
          <p:cNvGrpSpPr/>
          <p:nvPr/>
        </p:nvGrpSpPr>
        <p:grpSpPr>
          <a:xfrm>
            <a:off x="3508282" y="3627341"/>
            <a:ext cx="351644" cy="351959"/>
            <a:chOff x="3508282" y="3810341"/>
            <a:chExt cx="351644" cy="351959"/>
          </a:xfrm>
        </p:grpSpPr>
        <p:sp>
          <p:nvSpPr>
            <p:cNvPr id="9280" name="Google Shape;9280;p88"/>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8"/>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8"/>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8"/>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8"/>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8"/>
          <p:cNvGrpSpPr/>
          <p:nvPr/>
        </p:nvGrpSpPr>
        <p:grpSpPr>
          <a:xfrm>
            <a:off x="2224585" y="1779854"/>
            <a:ext cx="303163" cy="351809"/>
            <a:chOff x="2224585" y="1962854"/>
            <a:chExt cx="303163" cy="351809"/>
          </a:xfrm>
        </p:grpSpPr>
        <p:sp>
          <p:nvSpPr>
            <p:cNvPr id="9294" name="Google Shape;9294;p88"/>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8"/>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8"/>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88"/>
          <p:cNvGrpSpPr/>
          <p:nvPr/>
        </p:nvGrpSpPr>
        <p:grpSpPr>
          <a:xfrm>
            <a:off x="2622794" y="1807868"/>
            <a:ext cx="389090" cy="296231"/>
            <a:chOff x="2622794" y="1990868"/>
            <a:chExt cx="389090" cy="296231"/>
          </a:xfrm>
        </p:grpSpPr>
        <p:sp>
          <p:nvSpPr>
            <p:cNvPr id="9303" name="Google Shape;9303;p88"/>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8"/>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8"/>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8"/>
          <p:cNvGrpSpPr/>
          <p:nvPr/>
        </p:nvGrpSpPr>
        <p:grpSpPr>
          <a:xfrm>
            <a:off x="3977326" y="1769149"/>
            <a:ext cx="327074" cy="375241"/>
            <a:chOff x="3977326" y="1952149"/>
            <a:chExt cx="327074" cy="375241"/>
          </a:xfrm>
        </p:grpSpPr>
        <p:sp>
          <p:nvSpPr>
            <p:cNvPr id="9313" name="Google Shape;9313;p88"/>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8"/>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8"/>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8"/>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8"/>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8"/>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8"/>
          <p:cNvGrpSpPr/>
          <p:nvPr/>
        </p:nvGrpSpPr>
        <p:grpSpPr>
          <a:xfrm>
            <a:off x="1341612" y="3157055"/>
            <a:ext cx="259399" cy="370524"/>
            <a:chOff x="1341612" y="3340055"/>
            <a:chExt cx="259399" cy="370524"/>
          </a:xfrm>
        </p:grpSpPr>
        <p:sp>
          <p:nvSpPr>
            <p:cNvPr id="9331" name="Google Shape;9331;p88"/>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8"/>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8"/>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8"/>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8"/>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8"/>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8"/>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8"/>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8"/>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88"/>
          <p:cNvGrpSpPr/>
          <p:nvPr/>
        </p:nvGrpSpPr>
        <p:grpSpPr>
          <a:xfrm>
            <a:off x="2179892" y="3661972"/>
            <a:ext cx="351629" cy="282381"/>
            <a:chOff x="2179892" y="3844972"/>
            <a:chExt cx="351629" cy="282381"/>
          </a:xfrm>
        </p:grpSpPr>
        <p:sp>
          <p:nvSpPr>
            <p:cNvPr id="9350" name="Google Shape;9350;p88"/>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8"/>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8"/>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8"/>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8"/>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8"/>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8"/>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88"/>
          <p:cNvGrpSpPr/>
          <p:nvPr/>
        </p:nvGrpSpPr>
        <p:grpSpPr>
          <a:xfrm>
            <a:off x="3131170" y="3633884"/>
            <a:ext cx="220051" cy="338169"/>
            <a:chOff x="3131170" y="3816884"/>
            <a:chExt cx="220051" cy="338169"/>
          </a:xfrm>
        </p:grpSpPr>
        <p:sp>
          <p:nvSpPr>
            <p:cNvPr id="9371" name="Google Shape;9371;p88"/>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8"/>
          <p:cNvGrpSpPr/>
          <p:nvPr/>
        </p:nvGrpSpPr>
        <p:grpSpPr>
          <a:xfrm>
            <a:off x="903502" y="3176564"/>
            <a:ext cx="247990" cy="333393"/>
            <a:chOff x="903502" y="3359564"/>
            <a:chExt cx="247990" cy="333393"/>
          </a:xfrm>
        </p:grpSpPr>
        <p:sp>
          <p:nvSpPr>
            <p:cNvPr id="9381" name="Google Shape;9381;p88"/>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8"/>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8"/>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8"/>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8"/>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8"/>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8"/>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8"/>
          <p:cNvGrpSpPr/>
          <p:nvPr/>
        </p:nvGrpSpPr>
        <p:grpSpPr>
          <a:xfrm>
            <a:off x="2616191" y="2707461"/>
            <a:ext cx="365793" cy="361152"/>
            <a:chOff x="2616191" y="2890461"/>
            <a:chExt cx="365793" cy="361152"/>
          </a:xfrm>
        </p:grpSpPr>
        <p:sp>
          <p:nvSpPr>
            <p:cNvPr id="9404" name="Google Shape;9404;p88"/>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8"/>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8"/>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88"/>
          <p:cNvGrpSpPr/>
          <p:nvPr/>
        </p:nvGrpSpPr>
        <p:grpSpPr>
          <a:xfrm>
            <a:off x="3049959" y="1762861"/>
            <a:ext cx="402940" cy="388536"/>
            <a:chOff x="3049959" y="1945861"/>
            <a:chExt cx="402940" cy="388536"/>
          </a:xfrm>
        </p:grpSpPr>
        <p:sp>
          <p:nvSpPr>
            <p:cNvPr id="9416" name="Google Shape;9416;p88"/>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8"/>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88"/>
          <p:cNvGrpSpPr/>
          <p:nvPr/>
        </p:nvGrpSpPr>
        <p:grpSpPr>
          <a:xfrm>
            <a:off x="2483025" y="4085679"/>
            <a:ext cx="202428" cy="349114"/>
            <a:chOff x="2483025" y="4268679"/>
            <a:chExt cx="202428" cy="349114"/>
          </a:xfrm>
        </p:grpSpPr>
        <p:sp>
          <p:nvSpPr>
            <p:cNvPr id="9423" name="Google Shape;9423;p88"/>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8"/>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8"/>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8"/>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8"/>
          <p:cNvGrpSpPr/>
          <p:nvPr/>
        </p:nvGrpSpPr>
        <p:grpSpPr>
          <a:xfrm>
            <a:off x="862507" y="2702984"/>
            <a:ext cx="329590" cy="365000"/>
            <a:chOff x="862507" y="2885984"/>
            <a:chExt cx="329590" cy="365000"/>
          </a:xfrm>
        </p:grpSpPr>
        <p:sp>
          <p:nvSpPr>
            <p:cNvPr id="9430" name="Google Shape;9430;p88"/>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8"/>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8"/>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3082075" y="2688805"/>
            <a:ext cx="318884" cy="379807"/>
            <a:chOff x="3082075" y="2871805"/>
            <a:chExt cx="318884" cy="379807"/>
          </a:xfrm>
        </p:grpSpPr>
        <p:sp>
          <p:nvSpPr>
            <p:cNvPr id="9438" name="Google Shape;9438;p88"/>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8"/>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8"/>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8"/>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8"/>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8"/>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8"/>
          <p:cNvGrpSpPr/>
          <p:nvPr/>
        </p:nvGrpSpPr>
        <p:grpSpPr>
          <a:xfrm>
            <a:off x="2594780" y="1333494"/>
            <a:ext cx="410187" cy="324244"/>
            <a:chOff x="2594780" y="1516494"/>
            <a:chExt cx="410187" cy="324244"/>
          </a:xfrm>
        </p:grpSpPr>
        <p:sp>
          <p:nvSpPr>
            <p:cNvPr id="9459" name="Google Shape;9459;p88"/>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8"/>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8"/>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8"/>
          <p:cNvGrpSpPr/>
          <p:nvPr/>
        </p:nvGrpSpPr>
        <p:grpSpPr>
          <a:xfrm>
            <a:off x="1742965" y="1319959"/>
            <a:ext cx="333692" cy="333363"/>
            <a:chOff x="1742965" y="1502959"/>
            <a:chExt cx="333692" cy="333363"/>
          </a:xfrm>
        </p:grpSpPr>
        <p:sp>
          <p:nvSpPr>
            <p:cNvPr id="9468" name="Google Shape;9468;p88"/>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8"/>
          <p:cNvGrpSpPr/>
          <p:nvPr/>
        </p:nvGrpSpPr>
        <p:grpSpPr>
          <a:xfrm>
            <a:off x="3051531" y="1333809"/>
            <a:ext cx="390034" cy="296545"/>
            <a:chOff x="3051531" y="1516809"/>
            <a:chExt cx="390034" cy="296545"/>
          </a:xfrm>
        </p:grpSpPr>
        <p:sp>
          <p:nvSpPr>
            <p:cNvPr id="9473" name="Google Shape;9473;p88"/>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8"/>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8"/>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8"/>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8"/>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88"/>
          <p:cNvGrpSpPr/>
          <p:nvPr/>
        </p:nvGrpSpPr>
        <p:grpSpPr>
          <a:xfrm>
            <a:off x="3514900" y="1306020"/>
            <a:ext cx="354145" cy="351869"/>
            <a:chOff x="3514900" y="1489020"/>
            <a:chExt cx="354145" cy="351869"/>
          </a:xfrm>
        </p:grpSpPr>
        <p:sp>
          <p:nvSpPr>
            <p:cNvPr id="9489" name="Google Shape;9489;p88"/>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8"/>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8"/>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8"/>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8"/>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8"/>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88"/>
          <p:cNvGrpSpPr/>
          <p:nvPr/>
        </p:nvGrpSpPr>
        <p:grpSpPr>
          <a:xfrm>
            <a:off x="3066324" y="3167446"/>
            <a:ext cx="346598" cy="333183"/>
            <a:chOff x="3066324" y="3350446"/>
            <a:chExt cx="346598" cy="333183"/>
          </a:xfrm>
        </p:grpSpPr>
        <p:sp>
          <p:nvSpPr>
            <p:cNvPr id="9512" name="Google Shape;9512;p88"/>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8"/>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8"/>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8"/>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8"/>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8"/>
          <p:cNvGrpSpPr/>
          <p:nvPr/>
        </p:nvGrpSpPr>
        <p:grpSpPr>
          <a:xfrm>
            <a:off x="1282755" y="1769089"/>
            <a:ext cx="363278" cy="363338"/>
            <a:chOff x="1282755" y="1952089"/>
            <a:chExt cx="363278" cy="363338"/>
          </a:xfrm>
        </p:grpSpPr>
        <p:sp>
          <p:nvSpPr>
            <p:cNvPr id="9523" name="Google Shape;9523;p88"/>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8"/>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8"/>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88"/>
          <p:cNvGrpSpPr/>
          <p:nvPr/>
        </p:nvGrpSpPr>
        <p:grpSpPr>
          <a:xfrm>
            <a:off x="3510094" y="2726281"/>
            <a:ext cx="355133" cy="343574"/>
            <a:chOff x="3510094" y="2909281"/>
            <a:chExt cx="355133" cy="343574"/>
          </a:xfrm>
        </p:grpSpPr>
        <p:sp>
          <p:nvSpPr>
            <p:cNvPr id="9531" name="Google Shape;9531;p88"/>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8"/>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8"/>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4" name="Google Shape;9544;p88"/>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88"/>
          <p:cNvGrpSpPr/>
          <p:nvPr/>
        </p:nvGrpSpPr>
        <p:grpSpPr>
          <a:xfrm>
            <a:off x="2163842" y="1323972"/>
            <a:ext cx="382787" cy="331566"/>
            <a:chOff x="2163842" y="1506972"/>
            <a:chExt cx="382787" cy="331566"/>
          </a:xfrm>
        </p:grpSpPr>
        <p:sp>
          <p:nvSpPr>
            <p:cNvPr id="9546" name="Google Shape;9546;p88"/>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8"/>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8"/>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88"/>
          <p:cNvGrpSpPr/>
          <p:nvPr/>
        </p:nvGrpSpPr>
        <p:grpSpPr>
          <a:xfrm>
            <a:off x="1738877" y="3166652"/>
            <a:ext cx="357918" cy="350536"/>
            <a:chOff x="1738877" y="3349652"/>
            <a:chExt cx="357918" cy="350536"/>
          </a:xfrm>
        </p:grpSpPr>
        <p:sp>
          <p:nvSpPr>
            <p:cNvPr id="9555" name="Google Shape;9555;p88"/>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8"/>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8"/>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8"/>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8"/>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8"/>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8"/>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8"/>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8"/>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8"/>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88"/>
          <p:cNvGrpSpPr/>
          <p:nvPr/>
        </p:nvGrpSpPr>
        <p:grpSpPr>
          <a:xfrm>
            <a:off x="1971819" y="4093854"/>
            <a:ext cx="383281" cy="333947"/>
            <a:chOff x="1971819" y="4276854"/>
            <a:chExt cx="383281" cy="333947"/>
          </a:xfrm>
        </p:grpSpPr>
        <p:sp>
          <p:nvSpPr>
            <p:cNvPr id="9574" name="Google Shape;9574;p88"/>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8"/>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8"/>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8"/>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8"/>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8"/>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8"/>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8"/>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8"/>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8"/>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88"/>
          <p:cNvGrpSpPr/>
          <p:nvPr/>
        </p:nvGrpSpPr>
        <p:grpSpPr>
          <a:xfrm>
            <a:off x="1825119" y="2702819"/>
            <a:ext cx="175987" cy="361391"/>
            <a:chOff x="1825119" y="2885819"/>
            <a:chExt cx="175987" cy="361391"/>
          </a:xfrm>
        </p:grpSpPr>
        <p:sp>
          <p:nvSpPr>
            <p:cNvPr id="9585" name="Google Shape;9585;p88"/>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8"/>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8"/>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8"/>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8"/>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8"/>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8"/>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8"/>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8"/>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8"/>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8"/>
          <p:cNvGrpSpPr/>
          <p:nvPr/>
        </p:nvGrpSpPr>
        <p:grpSpPr>
          <a:xfrm>
            <a:off x="3504824" y="3222844"/>
            <a:ext cx="369896" cy="226339"/>
            <a:chOff x="3504824" y="3405844"/>
            <a:chExt cx="369896" cy="226339"/>
          </a:xfrm>
        </p:grpSpPr>
        <p:sp>
          <p:nvSpPr>
            <p:cNvPr id="9596" name="Google Shape;9596;p88"/>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8"/>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8"/>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8"/>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8"/>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8"/>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8"/>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8"/>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8"/>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8"/>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8"/>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8"/>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8"/>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8"/>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8"/>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8"/>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8"/>
          <p:cNvGrpSpPr/>
          <p:nvPr/>
        </p:nvGrpSpPr>
        <p:grpSpPr>
          <a:xfrm>
            <a:off x="1295661" y="3636594"/>
            <a:ext cx="345640" cy="342900"/>
            <a:chOff x="1295661" y="3819594"/>
            <a:chExt cx="345640" cy="342900"/>
          </a:xfrm>
        </p:grpSpPr>
        <p:sp>
          <p:nvSpPr>
            <p:cNvPr id="9613" name="Google Shape;9613;p88"/>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8"/>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8"/>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8"/>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8"/>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8"/>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8"/>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8"/>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8"/>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8"/>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8"/>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8"/>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8"/>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8"/>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8"/>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8"/>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8"/>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8"/>
          <p:cNvGrpSpPr/>
          <p:nvPr/>
        </p:nvGrpSpPr>
        <p:grpSpPr>
          <a:xfrm>
            <a:off x="3486572" y="2250470"/>
            <a:ext cx="379328" cy="281738"/>
            <a:chOff x="3486572" y="2433470"/>
            <a:chExt cx="379328" cy="281738"/>
          </a:xfrm>
        </p:grpSpPr>
        <p:sp>
          <p:nvSpPr>
            <p:cNvPr id="9631" name="Google Shape;9631;p88"/>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8"/>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8"/>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8"/>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8"/>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8"/>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8"/>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8" name="Google Shape;9638;p88"/>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9" name="Google Shape;9639;p88"/>
          <p:cNvGrpSpPr/>
          <p:nvPr/>
        </p:nvGrpSpPr>
        <p:grpSpPr>
          <a:xfrm>
            <a:off x="3997149" y="3146634"/>
            <a:ext cx="270733" cy="355762"/>
            <a:chOff x="3997149" y="3329634"/>
            <a:chExt cx="270733" cy="355762"/>
          </a:xfrm>
        </p:grpSpPr>
        <p:sp>
          <p:nvSpPr>
            <p:cNvPr id="9640" name="Google Shape;9640;p88"/>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8"/>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8"/>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8"/>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8"/>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8"/>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8"/>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8"/>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8"/>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8"/>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8"/>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8"/>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8"/>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8"/>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8"/>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8"/>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8"/>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8"/>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8"/>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8"/>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8"/>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8"/>
          <p:cNvGrpSpPr/>
          <p:nvPr/>
        </p:nvGrpSpPr>
        <p:grpSpPr>
          <a:xfrm>
            <a:off x="3954343" y="2716354"/>
            <a:ext cx="345655" cy="343529"/>
            <a:chOff x="3954343" y="2899354"/>
            <a:chExt cx="345655" cy="343529"/>
          </a:xfrm>
        </p:grpSpPr>
        <p:sp>
          <p:nvSpPr>
            <p:cNvPr id="9662" name="Google Shape;9662;p88"/>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8"/>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8"/>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8"/>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8"/>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8"/>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8"/>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8"/>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8"/>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8"/>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8"/>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8"/>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8"/>
          <p:cNvGrpSpPr/>
          <p:nvPr/>
        </p:nvGrpSpPr>
        <p:grpSpPr>
          <a:xfrm>
            <a:off x="2166043" y="3168344"/>
            <a:ext cx="369566" cy="349803"/>
            <a:chOff x="2166043" y="3351344"/>
            <a:chExt cx="369566" cy="349803"/>
          </a:xfrm>
        </p:grpSpPr>
        <p:sp>
          <p:nvSpPr>
            <p:cNvPr id="9675" name="Google Shape;9675;p88"/>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8"/>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8"/>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8"/>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8"/>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8"/>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8"/>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8"/>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8"/>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8"/>
          <p:cNvGrpSpPr/>
          <p:nvPr/>
        </p:nvGrpSpPr>
        <p:grpSpPr>
          <a:xfrm>
            <a:off x="2619649" y="3169332"/>
            <a:ext cx="365793" cy="329275"/>
            <a:chOff x="2619649" y="3352332"/>
            <a:chExt cx="365793" cy="329275"/>
          </a:xfrm>
        </p:grpSpPr>
        <p:sp>
          <p:nvSpPr>
            <p:cNvPr id="9685" name="Google Shape;9685;p88"/>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8"/>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8"/>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8"/>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8"/>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8"/>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8"/>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8"/>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8"/>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8"/>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88"/>
          <p:cNvGrpSpPr/>
          <p:nvPr/>
        </p:nvGrpSpPr>
        <p:grpSpPr>
          <a:xfrm>
            <a:off x="1296135" y="1332240"/>
            <a:ext cx="340624" cy="351944"/>
            <a:chOff x="1293760" y="1498228"/>
            <a:chExt cx="340624" cy="351944"/>
          </a:xfrm>
        </p:grpSpPr>
        <p:sp>
          <p:nvSpPr>
            <p:cNvPr id="9696" name="Google Shape;9696;p88"/>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8"/>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8"/>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8"/>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8"/>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8"/>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8"/>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8"/>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8"/>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8"/>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8"/>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8"/>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8"/>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8"/>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88"/>
          <p:cNvGrpSpPr/>
          <p:nvPr/>
        </p:nvGrpSpPr>
        <p:grpSpPr>
          <a:xfrm>
            <a:off x="849601" y="1769074"/>
            <a:ext cx="406713" cy="383745"/>
            <a:chOff x="849601" y="1952074"/>
            <a:chExt cx="406713" cy="383745"/>
          </a:xfrm>
        </p:grpSpPr>
        <p:sp>
          <p:nvSpPr>
            <p:cNvPr id="9711" name="Google Shape;9711;p88"/>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8"/>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8"/>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8"/>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8"/>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8"/>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8"/>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8"/>
          <p:cNvGrpSpPr/>
          <p:nvPr/>
        </p:nvGrpSpPr>
        <p:grpSpPr>
          <a:xfrm>
            <a:off x="2253871" y="2710365"/>
            <a:ext cx="203985" cy="355417"/>
            <a:chOff x="2253871" y="2893365"/>
            <a:chExt cx="203985" cy="355417"/>
          </a:xfrm>
        </p:grpSpPr>
        <p:sp>
          <p:nvSpPr>
            <p:cNvPr id="9719" name="Google Shape;9719;p88"/>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8"/>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8"/>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8"/>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8"/>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8"/>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8"/>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8"/>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8"/>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8"/>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8"/>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88"/>
          <p:cNvGrpSpPr/>
          <p:nvPr/>
        </p:nvGrpSpPr>
        <p:grpSpPr>
          <a:xfrm>
            <a:off x="2191541" y="2225601"/>
            <a:ext cx="308823" cy="342571"/>
            <a:chOff x="2191541" y="2408601"/>
            <a:chExt cx="308823" cy="342571"/>
          </a:xfrm>
        </p:grpSpPr>
        <p:sp>
          <p:nvSpPr>
            <p:cNvPr id="9731" name="Google Shape;9731;p88"/>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8"/>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8"/>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8"/>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8"/>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8"/>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8"/>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8"/>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8"/>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8"/>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8"/>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8"/>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8"/>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8"/>
          <p:cNvGrpSpPr/>
          <p:nvPr/>
        </p:nvGrpSpPr>
        <p:grpSpPr>
          <a:xfrm>
            <a:off x="847400" y="1320588"/>
            <a:ext cx="342496" cy="341553"/>
            <a:chOff x="847400" y="1503588"/>
            <a:chExt cx="342496" cy="341553"/>
          </a:xfrm>
        </p:grpSpPr>
        <p:sp>
          <p:nvSpPr>
            <p:cNvPr id="9745" name="Google Shape;9745;p88"/>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8"/>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8"/>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8"/>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8"/>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8"/>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8"/>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8"/>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8"/>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8"/>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8"/>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8"/>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8"/>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8"/>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8"/>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8"/>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8"/>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8"/>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8"/>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8"/>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8"/>
          <p:cNvGrpSpPr/>
          <p:nvPr/>
        </p:nvGrpSpPr>
        <p:grpSpPr>
          <a:xfrm>
            <a:off x="1329963" y="2716669"/>
            <a:ext cx="280495" cy="361077"/>
            <a:chOff x="1329963" y="2899669"/>
            <a:chExt cx="280495" cy="361077"/>
          </a:xfrm>
        </p:grpSpPr>
        <p:sp>
          <p:nvSpPr>
            <p:cNvPr id="9766" name="Google Shape;9766;p88"/>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8"/>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8"/>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8"/>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8"/>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8"/>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8"/>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8"/>
          <p:cNvGrpSpPr/>
          <p:nvPr/>
        </p:nvGrpSpPr>
        <p:grpSpPr>
          <a:xfrm>
            <a:off x="937429" y="3617908"/>
            <a:ext cx="195496" cy="343439"/>
            <a:chOff x="937429" y="3800908"/>
            <a:chExt cx="195496" cy="343439"/>
          </a:xfrm>
        </p:grpSpPr>
        <p:sp>
          <p:nvSpPr>
            <p:cNvPr id="9774" name="Google Shape;9774;p88"/>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8"/>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8"/>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8"/>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8"/>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8"/>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8"/>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8"/>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8"/>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8"/>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8"/>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8"/>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8"/>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88"/>
          <p:cNvGrpSpPr/>
          <p:nvPr/>
        </p:nvGrpSpPr>
        <p:grpSpPr>
          <a:xfrm>
            <a:off x="2687659" y="3627655"/>
            <a:ext cx="365164" cy="342511"/>
            <a:chOff x="2611459" y="3810655"/>
            <a:chExt cx="365164" cy="342511"/>
          </a:xfrm>
        </p:grpSpPr>
        <p:sp>
          <p:nvSpPr>
            <p:cNvPr id="9788" name="Google Shape;9788;p88"/>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8"/>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8"/>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8"/>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8"/>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8"/>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8"/>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8"/>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8"/>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8"/>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8"/>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8"/>
          <p:cNvGrpSpPr/>
          <p:nvPr/>
        </p:nvGrpSpPr>
        <p:grpSpPr>
          <a:xfrm>
            <a:off x="3952456" y="1341280"/>
            <a:ext cx="370195" cy="300154"/>
            <a:chOff x="3952456" y="1524280"/>
            <a:chExt cx="370195" cy="300154"/>
          </a:xfrm>
        </p:grpSpPr>
        <p:sp>
          <p:nvSpPr>
            <p:cNvPr id="9800" name="Google Shape;9800;p88"/>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8"/>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8"/>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8"/>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8"/>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8"/>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6" name="Google Shape;9806;p88"/>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807" name="Google Shape;9807;p88"/>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1"/>
        <p:cNvGrpSpPr/>
        <p:nvPr/>
      </p:nvGrpSpPr>
      <p:grpSpPr>
        <a:xfrm>
          <a:off x="0" y="0"/>
          <a:ext cx="0" cy="0"/>
          <a:chOff x="0" y="0"/>
          <a:chExt cx="0" cy="0"/>
        </a:xfrm>
      </p:grpSpPr>
      <p:grpSp>
        <p:nvGrpSpPr>
          <p:cNvPr id="9812" name="Google Shape;9812;p89"/>
          <p:cNvGrpSpPr/>
          <p:nvPr/>
        </p:nvGrpSpPr>
        <p:grpSpPr>
          <a:xfrm>
            <a:off x="908482" y="1350185"/>
            <a:ext cx="257112" cy="362808"/>
            <a:chOff x="908482" y="1502585"/>
            <a:chExt cx="257112" cy="362808"/>
          </a:xfrm>
        </p:grpSpPr>
        <p:sp>
          <p:nvSpPr>
            <p:cNvPr id="9813" name="Google Shape;9813;p89"/>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9"/>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9"/>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9"/>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9"/>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9"/>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9"/>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9"/>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9"/>
          <p:cNvGrpSpPr/>
          <p:nvPr/>
        </p:nvGrpSpPr>
        <p:grpSpPr>
          <a:xfrm>
            <a:off x="1303537" y="1350316"/>
            <a:ext cx="362939" cy="362677"/>
            <a:chOff x="1303537" y="1502716"/>
            <a:chExt cx="362939" cy="362677"/>
          </a:xfrm>
        </p:grpSpPr>
        <p:sp>
          <p:nvSpPr>
            <p:cNvPr id="9834" name="Google Shape;9834;p89"/>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9"/>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9"/>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9"/>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9"/>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9"/>
          <p:cNvGrpSpPr/>
          <p:nvPr/>
        </p:nvGrpSpPr>
        <p:grpSpPr>
          <a:xfrm>
            <a:off x="1751901" y="1350316"/>
            <a:ext cx="362677" cy="362677"/>
            <a:chOff x="1751901" y="1502716"/>
            <a:chExt cx="362677" cy="362677"/>
          </a:xfrm>
        </p:grpSpPr>
        <p:sp>
          <p:nvSpPr>
            <p:cNvPr id="9846" name="Google Shape;9846;p89"/>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9"/>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9"/>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9"/>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9"/>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9"/>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9"/>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9"/>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9"/>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9"/>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9"/>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9"/>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9"/>
          <p:cNvGrpSpPr/>
          <p:nvPr/>
        </p:nvGrpSpPr>
        <p:grpSpPr>
          <a:xfrm>
            <a:off x="3095178" y="1350316"/>
            <a:ext cx="334290" cy="362677"/>
            <a:chOff x="3095178" y="1502716"/>
            <a:chExt cx="334290" cy="362677"/>
          </a:xfrm>
        </p:grpSpPr>
        <p:sp>
          <p:nvSpPr>
            <p:cNvPr id="9866" name="Google Shape;9866;p89"/>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9"/>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9"/>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9"/>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9"/>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9"/>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9"/>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9"/>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9"/>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9"/>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9"/>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9"/>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9"/>
          <p:cNvGrpSpPr/>
          <p:nvPr/>
        </p:nvGrpSpPr>
        <p:grpSpPr>
          <a:xfrm>
            <a:off x="3542281" y="1353205"/>
            <a:ext cx="366196" cy="357005"/>
            <a:chOff x="3542281" y="1505605"/>
            <a:chExt cx="366196" cy="357005"/>
          </a:xfrm>
        </p:grpSpPr>
        <p:sp>
          <p:nvSpPr>
            <p:cNvPr id="9884" name="Google Shape;9884;p89"/>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9"/>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9"/>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9"/>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9"/>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9"/>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9"/>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9"/>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9"/>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9"/>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9"/>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9"/>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9"/>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9"/>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9"/>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9"/>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9"/>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9"/>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9"/>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9"/>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9"/>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9"/>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9"/>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9"/>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9"/>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9"/>
          <p:cNvGrpSpPr/>
          <p:nvPr/>
        </p:nvGrpSpPr>
        <p:grpSpPr>
          <a:xfrm>
            <a:off x="1748382" y="3232397"/>
            <a:ext cx="364673" cy="340067"/>
            <a:chOff x="1748382" y="3384797"/>
            <a:chExt cx="364673" cy="340067"/>
          </a:xfrm>
        </p:grpSpPr>
        <p:sp>
          <p:nvSpPr>
            <p:cNvPr id="9910" name="Google Shape;9910;p89"/>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9"/>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9"/>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9"/>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9"/>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9"/>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9"/>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9"/>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9"/>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9"/>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9"/>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9"/>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9"/>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9"/>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9"/>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89"/>
          <p:cNvGrpSpPr/>
          <p:nvPr/>
        </p:nvGrpSpPr>
        <p:grpSpPr>
          <a:xfrm>
            <a:off x="6221064" y="3658649"/>
            <a:ext cx="364673" cy="339804"/>
            <a:chOff x="6221064" y="3811049"/>
            <a:chExt cx="364673" cy="339804"/>
          </a:xfrm>
        </p:grpSpPr>
        <p:sp>
          <p:nvSpPr>
            <p:cNvPr id="9926" name="Google Shape;9926;p89"/>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9"/>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9"/>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9"/>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9"/>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9"/>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9"/>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9"/>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9"/>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9"/>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9"/>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9"/>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9"/>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9"/>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9"/>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89"/>
          <p:cNvGrpSpPr/>
          <p:nvPr/>
        </p:nvGrpSpPr>
        <p:grpSpPr>
          <a:xfrm>
            <a:off x="2182643" y="3233920"/>
            <a:ext cx="382030" cy="320451"/>
            <a:chOff x="2182643" y="3386320"/>
            <a:chExt cx="382030" cy="320451"/>
          </a:xfrm>
        </p:grpSpPr>
        <p:sp>
          <p:nvSpPr>
            <p:cNvPr id="9942" name="Google Shape;9942;p89"/>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9"/>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9"/>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9"/>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9"/>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9"/>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9"/>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9"/>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9"/>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9"/>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9"/>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9"/>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9"/>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9"/>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9"/>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89"/>
          <p:cNvGrpSpPr/>
          <p:nvPr/>
        </p:nvGrpSpPr>
        <p:grpSpPr>
          <a:xfrm>
            <a:off x="3084386" y="3236940"/>
            <a:ext cx="353880" cy="330745"/>
            <a:chOff x="3084386" y="3389340"/>
            <a:chExt cx="353880" cy="330745"/>
          </a:xfrm>
        </p:grpSpPr>
        <p:sp>
          <p:nvSpPr>
            <p:cNvPr id="9958" name="Google Shape;9958;p89"/>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9"/>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9"/>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9"/>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9"/>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9"/>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9"/>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9"/>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9"/>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9"/>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9"/>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9"/>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9"/>
          <p:cNvGrpSpPr/>
          <p:nvPr/>
        </p:nvGrpSpPr>
        <p:grpSpPr>
          <a:xfrm>
            <a:off x="863499" y="1818506"/>
            <a:ext cx="347078" cy="364016"/>
            <a:chOff x="863499" y="1970906"/>
            <a:chExt cx="347078" cy="364016"/>
          </a:xfrm>
        </p:grpSpPr>
        <p:sp>
          <p:nvSpPr>
            <p:cNvPr id="9971" name="Google Shape;9971;p89"/>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9"/>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9"/>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9"/>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9"/>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9"/>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9"/>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9"/>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9"/>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9"/>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9"/>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9"/>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9"/>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9"/>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89"/>
          <p:cNvGrpSpPr/>
          <p:nvPr/>
        </p:nvGrpSpPr>
        <p:grpSpPr>
          <a:xfrm>
            <a:off x="1749879" y="1818506"/>
            <a:ext cx="364436" cy="364174"/>
            <a:chOff x="1749879" y="1970906"/>
            <a:chExt cx="364436" cy="364174"/>
          </a:xfrm>
        </p:grpSpPr>
        <p:sp>
          <p:nvSpPr>
            <p:cNvPr id="9986" name="Google Shape;9986;p89"/>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9"/>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9"/>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9"/>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9"/>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9"/>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9"/>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9"/>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9"/>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9"/>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9"/>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9"/>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9"/>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9"/>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9"/>
          <p:cNvGrpSpPr/>
          <p:nvPr/>
        </p:nvGrpSpPr>
        <p:grpSpPr>
          <a:xfrm>
            <a:off x="2186425" y="1823758"/>
            <a:ext cx="396106" cy="353985"/>
            <a:chOff x="2186425" y="1976158"/>
            <a:chExt cx="396106" cy="353985"/>
          </a:xfrm>
        </p:grpSpPr>
        <p:sp>
          <p:nvSpPr>
            <p:cNvPr id="10001" name="Google Shape;10001;p89"/>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9"/>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9"/>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9"/>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9"/>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9"/>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9"/>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89"/>
          <p:cNvGrpSpPr/>
          <p:nvPr/>
        </p:nvGrpSpPr>
        <p:grpSpPr>
          <a:xfrm>
            <a:off x="2659157" y="1865012"/>
            <a:ext cx="319190" cy="271240"/>
            <a:chOff x="2659157" y="2017412"/>
            <a:chExt cx="319190" cy="271240"/>
          </a:xfrm>
        </p:grpSpPr>
        <p:sp>
          <p:nvSpPr>
            <p:cNvPr id="10009" name="Google Shape;10009;p89"/>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9"/>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9"/>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9"/>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9"/>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9"/>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9"/>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9"/>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9"/>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9"/>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9"/>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9"/>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9"/>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9"/>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9"/>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9"/>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9"/>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9"/>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9"/>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9"/>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9"/>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9"/>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9"/>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9"/>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9"/>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9"/>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9"/>
          <p:cNvGrpSpPr/>
          <p:nvPr/>
        </p:nvGrpSpPr>
        <p:grpSpPr>
          <a:xfrm>
            <a:off x="3111775" y="1841116"/>
            <a:ext cx="318928" cy="319217"/>
            <a:chOff x="3111775" y="1993516"/>
            <a:chExt cx="318928" cy="319217"/>
          </a:xfrm>
        </p:grpSpPr>
        <p:sp>
          <p:nvSpPr>
            <p:cNvPr id="10036" name="Google Shape;10036;p89"/>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9"/>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9"/>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9"/>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9"/>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9"/>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9"/>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9"/>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9"/>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9"/>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9"/>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9"/>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9"/>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9"/>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9"/>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9"/>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9"/>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9"/>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9"/>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9"/>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9"/>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9"/>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9"/>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9"/>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9"/>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9"/>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9"/>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9"/>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9"/>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9"/>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89"/>
          <p:cNvGrpSpPr/>
          <p:nvPr/>
        </p:nvGrpSpPr>
        <p:grpSpPr>
          <a:xfrm>
            <a:off x="4023785" y="1818007"/>
            <a:ext cx="288807" cy="355377"/>
            <a:chOff x="4023785" y="1970407"/>
            <a:chExt cx="288807" cy="355377"/>
          </a:xfrm>
        </p:grpSpPr>
        <p:sp>
          <p:nvSpPr>
            <p:cNvPr id="10067" name="Google Shape;10067;p89"/>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9"/>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9"/>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9"/>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9"/>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9"/>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9"/>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9"/>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9"/>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9"/>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9"/>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9"/>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9"/>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9"/>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9"/>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9"/>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9"/>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9"/>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9"/>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9"/>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89"/>
          <p:cNvGrpSpPr/>
          <p:nvPr/>
        </p:nvGrpSpPr>
        <p:grpSpPr>
          <a:xfrm>
            <a:off x="3544540" y="3228563"/>
            <a:ext cx="320188" cy="319269"/>
            <a:chOff x="3544540" y="3380963"/>
            <a:chExt cx="320188" cy="319269"/>
          </a:xfrm>
        </p:grpSpPr>
        <p:sp>
          <p:nvSpPr>
            <p:cNvPr id="10088" name="Google Shape;10088;p89"/>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9"/>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9"/>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9"/>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9"/>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9"/>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9"/>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9"/>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9"/>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9"/>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9"/>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9"/>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9"/>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9"/>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9"/>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9"/>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89"/>
          <p:cNvGrpSpPr/>
          <p:nvPr/>
        </p:nvGrpSpPr>
        <p:grpSpPr>
          <a:xfrm>
            <a:off x="3944637" y="3202434"/>
            <a:ext cx="415696" cy="371605"/>
            <a:chOff x="3944637" y="3354834"/>
            <a:chExt cx="415696" cy="371605"/>
          </a:xfrm>
        </p:grpSpPr>
        <p:sp>
          <p:nvSpPr>
            <p:cNvPr id="10105" name="Google Shape;10105;p89"/>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9"/>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9"/>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9"/>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9"/>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9"/>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9"/>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9"/>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9"/>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9"/>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9"/>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9"/>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9"/>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9"/>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9"/>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9"/>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9"/>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9"/>
          <p:cNvGrpSpPr/>
          <p:nvPr/>
        </p:nvGrpSpPr>
        <p:grpSpPr>
          <a:xfrm>
            <a:off x="1314619" y="3669127"/>
            <a:ext cx="346317" cy="332136"/>
            <a:chOff x="1314619" y="3821527"/>
            <a:chExt cx="346317" cy="332136"/>
          </a:xfrm>
        </p:grpSpPr>
        <p:sp>
          <p:nvSpPr>
            <p:cNvPr id="10123" name="Google Shape;10123;p89"/>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9"/>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9"/>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9"/>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9"/>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9"/>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9"/>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9"/>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89"/>
          <p:cNvGrpSpPr/>
          <p:nvPr/>
        </p:nvGrpSpPr>
        <p:grpSpPr>
          <a:xfrm>
            <a:off x="1751139" y="3638534"/>
            <a:ext cx="386258" cy="380507"/>
            <a:chOff x="1751139" y="3790934"/>
            <a:chExt cx="386258" cy="380507"/>
          </a:xfrm>
        </p:grpSpPr>
        <p:sp>
          <p:nvSpPr>
            <p:cNvPr id="10132" name="Google Shape;10132;p89"/>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9"/>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9"/>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9"/>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9"/>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9"/>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9"/>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9"/>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9"/>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9"/>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9"/>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9"/>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9"/>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9"/>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9"/>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9"/>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9"/>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9"/>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9"/>
          <p:cNvGrpSpPr/>
          <p:nvPr/>
        </p:nvGrpSpPr>
        <p:grpSpPr>
          <a:xfrm>
            <a:off x="2189681" y="3669206"/>
            <a:ext cx="395607" cy="318928"/>
            <a:chOff x="2189681" y="3821606"/>
            <a:chExt cx="395607" cy="318928"/>
          </a:xfrm>
        </p:grpSpPr>
        <p:sp>
          <p:nvSpPr>
            <p:cNvPr id="10151" name="Google Shape;10151;p89"/>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9"/>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9"/>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9"/>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9"/>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9"/>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9"/>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9"/>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9"/>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9"/>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9"/>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9"/>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9"/>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9"/>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9"/>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9"/>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9"/>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9"/>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9"/>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9"/>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9"/>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9"/>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9"/>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9"/>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9"/>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9"/>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9"/>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9"/>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9"/>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9"/>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89"/>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2" name="Google Shape;10182;p89"/>
          <p:cNvGrpSpPr/>
          <p:nvPr/>
        </p:nvGrpSpPr>
        <p:grpSpPr>
          <a:xfrm>
            <a:off x="1277409" y="1808947"/>
            <a:ext cx="420475" cy="383055"/>
            <a:chOff x="1277409" y="1961347"/>
            <a:chExt cx="420475" cy="383055"/>
          </a:xfrm>
        </p:grpSpPr>
        <p:sp>
          <p:nvSpPr>
            <p:cNvPr id="10183" name="Google Shape;10183;p89"/>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9"/>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9"/>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9"/>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9"/>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9"/>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9"/>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9"/>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9"/>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9"/>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9"/>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9"/>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9"/>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9"/>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9"/>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9"/>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9"/>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9"/>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9"/>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9"/>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9"/>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9"/>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9"/>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9"/>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9"/>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9"/>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9"/>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9"/>
          <p:cNvGrpSpPr/>
          <p:nvPr/>
        </p:nvGrpSpPr>
        <p:grpSpPr>
          <a:xfrm>
            <a:off x="2215075" y="2280419"/>
            <a:ext cx="380008" cy="351648"/>
            <a:chOff x="2215075" y="2432819"/>
            <a:chExt cx="380008" cy="351648"/>
          </a:xfrm>
        </p:grpSpPr>
        <p:sp>
          <p:nvSpPr>
            <p:cNvPr id="10211" name="Google Shape;10211;p89"/>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9"/>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9"/>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9"/>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9"/>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9"/>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9"/>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9"/>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9"/>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9"/>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9"/>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9"/>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9"/>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9"/>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9"/>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9"/>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9"/>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9"/>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9"/>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9"/>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9"/>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9"/>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9"/>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9"/>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9"/>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9"/>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9"/>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9"/>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9"/>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9"/>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9"/>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89"/>
          <p:cNvGrpSpPr/>
          <p:nvPr/>
        </p:nvGrpSpPr>
        <p:grpSpPr>
          <a:xfrm>
            <a:off x="2661416" y="2269942"/>
            <a:ext cx="344059" cy="340671"/>
            <a:chOff x="2661416" y="2422342"/>
            <a:chExt cx="344059" cy="340671"/>
          </a:xfrm>
        </p:grpSpPr>
        <p:sp>
          <p:nvSpPr>
            <p:cNvPr id="10243" name="Google Shape;10243;p89"/>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9"/>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9"/>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9"/>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9"/>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9"/>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9"/>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9"/>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9"/>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9"/>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9"/>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9"/>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9"/>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89"/>
          <p:cNvGrpSpPr/>
          <p:nvPr/>
        </p:nvGrpSpPr>
        <p:grpSpPr>
          <a:xfrm>
            <a:off x="4066510" y="2269942"/>
            <a:ext cx="206876" cy="348470"/>
            <a:chOff x="4066510" y="2422342"/>
            <a:chExt cx="206876" cy="348470"/>
          </a:xfrm>
        </p:grpSpPr>
        <p:sp>
          <p:nvSpPr>
            <p:cNvPr id="10257" name="Google Shape;10257;p89"/>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9"/>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9"/>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9"/>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9"/>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9"/>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9"/>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9"/>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9"/>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9"/>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9"/>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9"/>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89"/>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89"/>
          <p:cNvGrpSpPr/>
          <p:nvPr/>
        </p:nvGrpSpPr>
        <p:grpSpPr>
          <a:xfrm>
            <a:off x="2617693" y="3664925"/>
            <a:ext cx="420475" cy="326491"/>
            <a:chOff x="2617693" y="3817325"/>
            <a:chExt cx="420475" cy="326491"/>
          </a:xfrm>
        </p:grpSpPr>
        <p:sp>
          <p:nvSpPr>
            <p:cNvPr id="10271" name="Google Shape;10271;p89"/>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9"/>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9"/>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9"/>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9"/>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9"/>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9"/>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9"/>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9"/>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9"/>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9"/>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9"/>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9"/>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9"/>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9"/>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9"/>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9"/>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9"/>
          <p:cNvGrpSpPr/>
          <p:nvPr/>
        </p:nvGrpSpPr>
        <p:grpSpPr>
          <a:xfrm>
            <a:off x="3545301" y="2271123"/>
            <a:ext cx="358134" cy="356637"/>
            <a:chOff x="3545301" y="2423523"/>
            <a:chExt cx="358134" cy="356637"/>
          </a:xfrm>
        </p:grpSpPr>
        <p:sp>
          <p:nvSpPr>
            <p:cNvPr id="10289" name="Google Shape;10289;p89"/>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9"/>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9"/>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9"/>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9"/>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9"/>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9"/>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9"/>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9"/>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89"/>
          <p:cNvGrpSpPr/>
          <p:nvPr/>
        </p:nvGrpSpPr>
        <p:grpSpPr>
          <a:xfrm>
            <a:off x="5766424" y="4122795"/>
            <a:ext cx="358160" cy="356926"/>
            <a:chOff x="5766424" y="4275195"/>
            <a:chExt cx="358160" cy="356926"/>
          </a:xfrm>
        </p:grpSpPr>
        <p:sp>
          <p:nvSpPr>
            <p:cNvPr id="10299" name="Google Shape;10299;p89"/>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9"/>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9"/>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9"/>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9"/>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9"/>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9"/>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9"/>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9"/>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89"/>
          <p:cNvGrpSpPr/>
          <p:nvPr/>
        </p:nvGrpSpPr>
        <p:grpSpPr>
          <a:xfrm>
            <a:off x="3531462" y="3672199"/>
            <a:ext cx="377251" cy="324232"/>
            <a:chOff x="3531462" y="3824599"/>
            <a:chExt cx="377251" cy="324232"/>
          </a:xfrm>
        </p:grpSpPr>
        <p:sp>
          <p:nvSpPr>
            <p:cNvPr id="10309" name="Google Shape;10309;p89"/>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9"/>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9"/>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9"/>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9"/>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9"/>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9"/>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9"/>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9"/>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9"/>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9"/>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9"/>
          <p:cNvGrpSpPr/>
          <p:nvPr/>
        </p:nvGrpSpPr>
        <p:grpSpPr>
          <a:xfrm>
            <a:off x="4030586" y="3652846"/>
            <a:ext cx="286523" cy="340566"/>
            <a:chOff x="4030586" y="3805246"/>
            <a:chExt cx="286523" cy="340566"/>
          </a:xfrm>
        </p:grpSpPr>
        <p:sp>
          <p:nvSpPr>
            <p:cNvPr id="10321" name="Google Shape;10321;p89"/>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9"/>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9"/>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9"/>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9"/>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9"/>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9"/>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9"/>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9"/>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9"/>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9"/>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9"/>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9"/>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89"/>
          <p:cNvGrpSpPr/>
          <p:nvPr/>
        </p:nvGrpSpPr>
        <p:grpSpPr>
          <a:xfrm>
            <a:off x="2180884" y="2736319"/>
            <a:ext cx="376752" cy="374468"/>
            <a:chOff x="2180884" y="2888719"/>
            <a:chExt cx="376752" cy="374468"/>
          </a:xfrm>
        </p:grpSpPr>
        <p:sp>
          <p:nvSpPr>
            <p:cNvPr id="10335" name="Google Shape;10335;p89"/>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9"/>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9"/>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9"/>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9"/>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9"/>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9"/>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9"/>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9"/>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9"/>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9"/>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9"/>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9"/>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9"/>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89"/>
          <p:cNvGrpSpPr/>
          <p:nvPr/>
        </p:nvGrpSpPr>
        <p:grpSpPr>
          <a:xfrm>
            <a:off x="3954432" y="2790599"/>
            <a:ext cx="378249" cy="265909"/>
            <a:chOff x="3954432" y="2942999"/>
            <a:chExt cx="378249" cy="265909"/>
          </a:xfrm>
        </p:grpSpPr>
        <p:sp>
          <p:nvSpPr>
            <p:cNvPr id="10350" name="Google Shape;10350;p89"/>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9"/>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9"/>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9"/>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9"/>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9"/>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9"/>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9"/>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9"/>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89"/>
          <p:cNvGrpSpPr/>
          <p:nvPr/>
        </p:nvGrpSpPr>
        <p:grpSpPr>
          <a:xfrm>
            <a:off x="1752137" y="4114208"/>
            <a:ext cx="378512" cy="374756"/>
            <a:chOff x="1752137" y="4266608"/>
            <a:chExt cx="378512" cy="374756"/>
          </a:xfrm>
        </p:grpSpPr>
        <p:sp>
          <p:nvSpPr>
            <p:cNvPr id="10360" name="Google Shape;10360;p89"/>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9"/>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9"/>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9"/>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9"/>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9"/>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9"/>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9"/>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9"/>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9"/>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9"/>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9"/>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9"/>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9"/>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9"/>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9"/>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9"/>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9"/>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9"/>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9"/>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9"/>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89"/>
          <p:cNvGrpSpPr/>
          <p:nvPr/>
        </p:nvGrpSpPr>
        <p:grpSpPr>
          <a:xfrm>
            <a:off x="3117788" y="3660146"/>
            <a:ext cx="341065" cy="341065"/>
            <a:chOff x="3117788" y="3812546"/>
            <a:chExt cx="341065" cy="341065"/>
          </a:xfrm>
        </p:grpSpPr>
        <p:sp>
          <p:nvSpPr>
            <p:cNvPr id="10382" name="Google Shape;10382;p89"/>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9"/>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9"/>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9"/>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9"/>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9"/>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9"/>
          <p:cNvGrpSpPr/>
          <p:nvPr/>
        </p:nvGrpSpPr>
        <p:grpSpPr>
          <a:xfrm>
            <a:off x="3994400" y="4147532"/>
            <a:ext cx="338281" cy="322657"/>
            <a:chOff x="3994400" y="4299932"/>
            <a:chExt cx="338281" cy="322657"/>
          </a:xfrm>
        </p:grpSpPr>
        <p:sp>
          <p:nvSpPr>
            <p:cNvPr id="10389" name="Google Shape;10389;p89"/>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9"/>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9"/>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9"/>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9"/>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9"/>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9"/>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9"/>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89"/>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9"/>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89"/>
          <p:cNvGrpSpPr/>
          <p:nvPr/>
        </p:nvGrpSpPr>
        <p:grpSpPr>
          <a:xfrm>
            <a:off x="3573426" y="1813228"/>
            <a:ext cx="302358" cy="374993"/>
            <a:chOff x="3573426" y="1965628"/>
            <a:chExt cx="302358" cy="374993"/>
          </a:xfrm>
        </p:grpSpPr>
        <p:sp>
          <p:nvSpPr>
            <p:cNvPr id="10400" name="Google Shape;10400;p89"/>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9"/>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9"/>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9"/>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9"/>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9"/>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9"/>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9"/>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9"/>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9"/>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9"/>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9"/>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9"/>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9"/>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9"/>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9"/>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9"/>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9"/>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9"/>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9"/>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9"/>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9"/>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9"/>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9"/>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9"/>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9"/>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9"/>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9"/>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9"/>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9"/>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9"/>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9"/>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9"/>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9"/>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9"/>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9"/>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9"/>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9"/>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9"/>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9"/>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9"/>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9"/>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9"/>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9"/>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9"/>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9"/>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9"/>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9"/>
          <p:cNvGrpSpPr/>
          <p:nvPr/>
        </p:nvGrpSpPr>
        <p:grpSpPr>
          <a:xfrm>
            <a:off x="3513632" y="2756172"/>
            <a:ext cx="355876" cy="331007"/>
            <a:chOff x="3513632" y="2908572"/>
            <a:chExt cx="355876" cy="331007"/>
          </a:xfrm>
        </p:grpSpPr>
        <p:sp>
          <p:nvSpPr>
            <p:cNvPr id="10448" name="Google Shape;10448;p89"/>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9"/>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9"/>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9"/>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9"/>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9"/>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9"/>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9"/>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9"/>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9"/>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9"/>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9"/>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9"/>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9"/>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9"/>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9"/>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9"/>
          <p:cNvGrpSpPr/>
          <p:nvPr/>
        </p:nvGrpSpPr>
        <p:grpSpPr>
          <a:xfrm>
            <a:off x="2694083" y="2736030"/>
            <a:ext cx="235762" cy="374756"/>
            <a:chOff x="2694083" y="2888430"/>
            <a:chExt cx="235762" cy="374756"/>
          </a:xfrm>
        </p:grpSpPr>
        <p:sp>
          <p:nvSpPr>
            <p:cNvPr id="10465" name="Google Shape;10465;p89"/>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9"/>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9"/>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9"/>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9"/>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9"/>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9"/>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9"/>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9"/>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9"/>
          <p:cNvGrpSpPr/>
          <p:nvPr/>
        </p:nvGrpSpPr>
        <p:grpSpPr>
          <a:xfrm>
            <a:off x="871534" y="4148188"/>
            <a:ext cx="357661" cy="311155"/>
            <a:chOff x="871534" y="4300588"/>
            <a:chExt cx="357661" cy="311155"/>
          </a:xfrm>
        </p:grpSpPr>
        <p:sp>
          <p:nvSpPr>
            <p:cNvPr id="10475" name="Google Shape;10475;p89"/>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9"/>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9"/>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9"/>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9"/>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9"/>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9"/>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9"/>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9"/>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9"/>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9"/>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9"/>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9"/>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9"/>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9"/>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9"/>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9"/>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9"/>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9"/>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9"/>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9"/>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9"/>
          <p:cNvGrpSpPr/>
          <p:nvPr/>
        </p:nvGrpSpPr>
        <p:grpSpPr>
          <a:xfrm>
            <a:off x="916019" y="3669206"/>
            <a:ext cx="250100" cy="336785"/>
            <a:chOff x="916019" y="3821606"/>
            <a:chExt cx="250100" cy="336785"/>
          </a:xfrm>
        </p:grpSpPr>
        <p:sp>
          <p:nvSpPr>
            <p:cNvPr id="10497" name="Google Shape;10497;p89"/>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9"/>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9"/>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9"/>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9"/>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9"/>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9"/>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9"/>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9"/>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9"/>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9"/>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9"/>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9"/>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9"/>
          <p:cNvGrpSpPr/>
          <p:nvPr/>
        </p:nvGrpSpPr>
        <p:grpSpPr>
          <a:xfrm>
            <a:off x="849686" y="2757170"/>
            <a:ext cx="374730" cy="332504"/>
            <a:chOff x="849686" y="2909570"/>
            <a:chExt cx="374730" cy="332504"/>
          </a:xfrm>
        </p:grpSpPr>
        <p:sp>
          <p:nvSpPr>
            <p:cNvPr id="10511" name="Google Shape;10511;p89"/>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9"/>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9"/>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9"/>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9"/>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9"/>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9"/>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9"/>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9"/>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9"/>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9"/>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9"/>
          <p:cNvGrpSpPr/>
          <p:nvPr/>
        </p:nvGrpSpPr>
        <p:grpSpPr>
          <a:xfrm>
            <a:off x="1735567" y="2267841"/>
            <a:ext cx="417718" cy="372866"/>
            <a:chOff x="1735567" y="2420241"/>
            <a:chExt cx="417718" cy="372866"/>
          </a:xfrm>
        </p:grpSpPr>
        <p:sp>
          <p:nvSpPr>
            <p:cNvPr id="10523" name="Google Shape;10523;p89"/>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9"/>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9"/>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9"/>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9"/>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9"/>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9"/>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9"/>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9"/>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9"/>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9"/>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9"/>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9"/>
          <p:cNvGrpSpPr/>
          <p:nvPr/>
        </p:nvGrpSpPr>
        <p:grpSpPr>
          <a:xfrm>
            <a:off x="3599318" y="4147190"/>
            <a:ext cx="251098" cy="309028"/>
            <a:chOff x="3599318" y="4299590"/>
            <a:chExt cx="251098" cy="309028"/>
          </a:xfrm>
        </p:grpSpPr>
        <p:sp>
          <p:nvSpPr>
            <p:cNvPr id="10536" name="Google Shape;10536;p89"/>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9"/>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9"/>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9"/>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9"/>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9"/>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89"/>
          <p:cNvGrpSpPr/>
          <p:nvPr/>
        </p:nvGrpSpPr>
        <p:grpSpPr>
          <a:xfrm>
            <a:off x="3105998" y="2280840"/>
            <a:ext cx="345818" cy="345056"/>
            <a:chOff x="3105998" y="2433240"/>
            <a:chExt cx="345818" cy="345056"/>
          </a:xfrm>
        </p:grpSpPr>
        <p:sp>
          <p:nvSpPr>
            <p:cNvPr id="10543" name="Google Shape;10543;p89"/>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9"/>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9"/>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9"/>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9"/>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9"/>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9"/>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9"/>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9"/>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9"/>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9"/>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89"/>
          <p:cNvGrpSpPr/>
          <p:nvPr/>
        </p:nvGrpSpPr>
        <p:grpSpPr>
          <a:xfrm>
            <a:off x="1737326" y="2748373"/>
            <a:ext cx="374730" cy="350361"/>
            <a:chOff x="1737326" y="2900773"/>
            <a:chExt cx="374730" cy="350361"/>
          </a:xfrm>
        </p:grpSpPr>
        <p:sp>
          <p:nvSpPr>
            <p:cNvPr id="10555" name="Google Shape;10555;p89"/>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9"/>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9"/>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9"/>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9"/>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9"/>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9"/>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9"/>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9"/>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9"/>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9"/>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9"/>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9"/>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9"/>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9"/>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9"/>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9"/>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89"/>
          <p:cNvGrpSpPr/>
          <p:nvPr/>
        </p:nvGrpSpPr>
        <p:grpSpPr>
          <a:xfrm>
            <a:off x="4000676" y="1426996"/>
            <a:ext cx="327226" cy="211603"/>
            <a:chOff x="4000676" y="1579396"/>
            <a:chExt cx="327226" cy="211603"/>
          </a:xfrm>
        </p:grpSpPr>
        <p:sp>
          <p:nvSpPr>
            <p:cNvPr id="10573" name="Google Shape;10573;p89"/>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9"/>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9"/>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9"/>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9"/>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9"/>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9"/>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9"/>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9"/>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9"/>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9"/>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9"/>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9"/>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9"/>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9"/>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9"/>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9"/>
          <p:cNvGrpSpPr/>
          <p:nvPr/>
        </p:nvGrpSpPr>
        <p:grpSpPr>
          <a:xfrm>
            <a:off x="2635523" y="1363184"/>
            <a:ext cx="371054" cy="336469"/>
            <a:chOff x="2635523" y="1515584"/>
            <a:chExt cx="371054" cy="336469"/>
          </a:xfrm>
        </p:grpSpPr>
        <p:sp>
          <p:nvSpPr>
            <p:cNvPr id="10590" name="Google Shape;10590;p89"/>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9"/>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9"/>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9"/>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9"/>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9"/>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9"/>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89"/>
          <p:cNvGrpSpPr/>
          <p:nvPr/>
        </p:nvGrpSpPr>
        <p:grpSpPr>
          <a:xfrm>
            <a:off x="2231907" y="1368331"/>
            <a:ext cx="311627" cy="326569"/>
            <a:chOff x="2231907" y="1520731"/>
            <a:chExt cx="311627" cy="326569"/>
          </a:xfrm>
        </p:grpSpPr>
        <p:sp>
          <p:nvSpPr>
            <p:cNvPr id="10598" name="Google Shape;10598;p89"/>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9"/>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9"/>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9"/>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9"/>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9"/>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9"/>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9"/>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9"/>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9"/>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89"/>
          <p:cNvGrpSpPr/>
          <p:nvPr/>
        </p:nvGrpSpPr>
        <p:grpSpPr>
          <a:xfrm>
            <a:off x="1340249" y="4149133"/>
            <a:ext cx="311890" cy="304695"/>
            <a:chOff x="1340249" y="4301533"/>
            <a:chExt cx="311890" cy="304695"/>
          </a:xfrm>
        </p:grpSpPr>
        <p:sp>
          <p:nvSpPr>
            <p:cNvPr id="10609" name="Google Shape;10609;p89"/>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9"/>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9"/>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9"/>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9"/>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9"/>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9"/>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9"/>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9"/>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9"/>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9"/>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9"/>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9"/>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9"/>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9"/>
          <p:cNvGrpSpPr/>
          <p:nvPr/>
        </p:nvGrpSpPr>
        <p:grpSpPr>
          <a:xfrm>
            <a:off x="1330690" y="3224624"/>
            <a:ext cx="306874" cy="332268"/>
            <a:chOff x="1330690" y="3377024"/>
            <a:chExt cx="306874" cy="332268"/>
          </a:xfrm>
        </p:grpSpPr>
        <p:sp>
          <p:nvSpPr>
            <p:cNvPr id="10624" name="Google Shape;10624;p89"/>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9"/>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9"/>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9"/>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9"/>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9"/>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9"/>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9"/>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9"/>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9"/>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9"/>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9"/>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9"/>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9"/>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9"/>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9"/>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9"/>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9"/>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9"/>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9"/>
          <p:cNvGrpSpPr/>
          <p:nvPr/>
        </p:nvGrpSpPr>
        <p:grpSpPr>
          <a:xfrm>
            <a:off x="2650597" y="3229377"/>
            <a:ext cx="341511" cy="324994"/>
            <a:chOff x="2650597" y="3381777"/>
            <a:chExt cx="341511" cy="324994"/>
          </a:xfrm>
        </p:grpSpPr>
        <p:sp>
          <p:nvSpPr>
            <p:cNvPr id="10644" name="Google Shape;10644;p89"/>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9"/>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9"/>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9"/>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9"/>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9"/>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9"/>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9"/>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9"/>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9"/>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9"/>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9"/>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9"/>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9"/>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9"/>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9"/>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9"/>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9"/>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9"/>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9"/>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9"/>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9"/>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9"/>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9"/>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9"/>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9"/>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9"/>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9"/>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9"/>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9"/>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9"/>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9"/>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9"/>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9"/>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9"/>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9"/>
          <p:cNvGrpSpPr/>
          <p:nvPr/>
        </p:nvGrpSpPr>
        <p:grpSpPr>
          <a:xfrm>
            <a:off x="1295502" y="2284962"/>
            <a:ext cx="402645" cy="323917"/>
            <a:chOff x="1295502" y="2437362"/>
            <a:chExt cx="402645" cy="323917"/>
          </a:xfrm>
        </p:grpSpPr>
        <p:sp>
          <p:nvSpPr>
            <p:cNvPr id="10680" name="Google Shape;10680;p89"/>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9"/>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9"/>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9"/>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9"/>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9"/>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9"/>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9"/>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9"/>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9"/>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9"/>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9"/>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9"/>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9"/>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9"/>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9"/>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9"/>
          <p:cNvGrpSpPr/>
          <p:nvPr/>
        </p:nvGrpSpPr>
        <p:grpSpPr>
          <a:xfrm>
            <a:off x="882590" y="2285960"/>
            <a:ext cx="337310" cy="337047"/>
            <a:chOff x="882590" y="2438360"/>
            <a:chExt cx="337310" cy="337047"/>
          </a:xfrm>
        </p:grpSpPr>
        <p:sp>
          <p:nvSpPr>
            <p:cNvPr id="10697" name="Google Shape;10697;p89"/>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9"/>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9"/>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9"/>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9"/>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9"/>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9"/>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9"/>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9"/>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9"/>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9"/>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9"/>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9"/>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9"/>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9"/>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9"/>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9"/>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9"/>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9"/>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9"/>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9"/>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9"/>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9"/>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9"/>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89"/>
          <p:cNvGrpSpPr/>
          <p:nvPr/>
        </p:nvGrpSpPr>
        <p:grpSpPr>
          <a:xfrm>
            <a:off x="4885060" y="1366388"/>
            <a:ext cx="385786" cy="342588"/>
            <a:chOff x="4885060" y="1518788"/>
            <a:chExt cx="385786" cy="342588"/>
          </a:xfrm>
        </p:grpSpPr>
        <p:sp>
          <p:nvSpPr>
            <p:cNvPr id="10722" name="Google Shape;10722;p89"/>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9"/>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9"/>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9"/>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9"/>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9"/>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9"/>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9"/>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9"/>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9"/>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9"/>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9"/>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9"/>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9"/>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9"/>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9"/>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9"/>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9"/>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9"/>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9"/>
          <p:cNvGrpSpPr/>
          <p:nvPr/>
        </p:nvGrpSpPr>
        <p:grpSpPr>
          <a:xfrm>
            <a:off x="5394478" y="1362133"/>
            <a:ext cx="249076" cy="351096"/>
            <a:chOff x="5394478" y="1514533"/>
            <a:chExt cx="249076" cy="351096"/>
          </a:xfrm>
        </p:grpSpPr>
        <p:sp>
          <p:nvSpPr>
            <p:cNvPr id="10742" name="Google Shape;10742;p89"/>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9"/>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9"/>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9"/>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9"/>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9"/>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9"/>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9"/>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9"/>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9"/>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9"/>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9"/>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9"/>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9"/>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9"/>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9"/>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9"/>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9"/>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9"/>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9"/>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89"/>
          <p:cNvGrpSpPr/>
          <p:nvPr/>
        </p:nvGrpSpPr>
        <p:grpSpPr>
          <a:xfrm>
            <a:off x="5782259" y="1359612"/>
            <a:ext cx="356138" cy="356138"/>
            <a:chOff x="5782259" y="1512012"/>
            <a:chExt cx="356138" cy="356138"/>
          </a:xfrm>
        </p:grpSpPr>
        <p:sp>
          <p:nvSpPr>
            <p:cNvPr id="10763" name="Google Shape;10763;p89"/>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9"/>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9"/>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9"/>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9"/>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9"/>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9"/>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9"/>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9"/>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9"/>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9"/>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9"/>
          <p:cNvGrpSpPr/>
          <p:nvPr/>
        </p:nvGrpSpPr>
        <p:grpSpPr>
          <a:xfrm>
            <a:off x="6229598" y="1365652"/>
            <a:ext cx="343560" cy="343822"/>
            <a:chOff x="6229598" y="1518052"/>
            <a:chExt cx="343560" cy="343822"/>
          </a:xfrm>
        </p:grpSpPr>
        <p:sp>
          <p:nvSpPr>
            <p:cNvPr id="10775" name="Google Shape;10775;p89"/>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9"/>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9"/>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9"/>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9"/>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9"/>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9"/>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9"/>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9"/>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9"/>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9"/>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9"/>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9"/>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9"/>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9"/>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9"/>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9"/>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9"/>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9"/>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9"/>
          <p:cNvGrpSpPr/>
          <p:nvPr/>
        </p:nvGrpSpPr>
        <p:grpSpPr>
          <a:xfrm>
            <a:off x="870773" y="3205585"/>
            <a:ext cx="342824" cy="351228"/>
            <a:chOff x="870773" y="3357985"/>
            <a:chExt cx="342824" cy="351228"/>
          </a:xfrm>
        </p:grpSpPr>
        <p:sp>
          <p:nvSpPr>
            <p:cNvPr id="10795" name="Google Shape;10795;p89"/>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9"/>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9"/>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9"/>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9"/>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9"/>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9"/>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9"/>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9"/>
          <p:cNvGrpSpPr/>
          <p:nvPr/>
        </p:nvGrpSpPr>
        <p:grpSpPr>
          <a:xfrm>
            <a:off x="2743084" y="4147190"/>
            <a:ext cx="159372" cy="308896"/>
            <a:chOff x="2743084" y="4299590"/>
            <a:chExt cx="159372" cy="308896"/>
          </a:xfrm>
        </p:grpSpPr>
        <p:sp>
          <p:nvSpPr>
            <p:cNvPr id="10804" name="Google Shape;10804;p89"/>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9"/>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9"/>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9"/>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9"/>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9"/>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9"/>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9"/>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9"/>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9"/>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9"/>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9"/>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9"/>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9"/>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9"/>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89"/>
          <p:cNvGrpSpPr/>
          <p:nvPr/>
        </p:nvGrpSpPr>
        <p:grpSpPr>
          <a:xfrm>
            <a:off x="1293506" y="2787316"/>
            <a:ext cx="374730" cy="272211"/>
            <a:chOff x="1293506" y="2939716"/>
            <a:chExt cx="374730" cy="272211"/>
          </a:xfrm>
        </p:grpSpPr>
        <p:sp>
          <p:nvSpPr>
            <p:cNvPr id="10820" name="Google Shape;10820;p89"/>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9"/>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9"/>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9"/>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9"/>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9"/>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9"/>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9"/>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9"/>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9"/>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9"/>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9"/>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9"/>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9"/>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9"/>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9"/>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9"/>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9"/>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9"/>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9"/>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9"/>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9"/>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9"/>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9"/>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9"/>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9"/>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9"/>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9"/>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9"/>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9"/>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9"/>
          <p:cNvGrpSpPr/>
          <p:nvPr/>
        </p:nvGrpSpPr>
        <p:grpSpPr>
          <a:xfrm>
            <a:off x="6669900" y="1353074"/>
            <a:ext cx="345083" cy="369216"/>
            <a:chOff x="6669900" y="1505474"/>
            <a:chExt cx="345083" cy="369216"/>
          </a:xfrm>
        </p:grpSpPr>
        <p:sp>
          <p:nvSpPr>
            <p:cNvPr id="10851" name="Google Shape;10851;p89"/>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9"/>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9"/>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9"/>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9"/>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9"/>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9"/>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9"/>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9"/>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9"/>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9"/>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9"/>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9"/>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9"/>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9"/>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9"/>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9"/>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9"/>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9"/>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9"/>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9"/>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9"/>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9"/>
          <p:cNvGrpSpPr/>
          <p:nvPr/>
        </p:nvGrpSpPr>
        <p:grpSpPr>
          <a:xfrm>
            <a:off x="7117003" y="1365600"/>
            <a:ext cx="333003" cy="344085"/>
            <a:chOff x="7117003" y="1518000"/>
            <a:chExt cx="333003" cy="344085"/>
          </a:xfrm>
        </p:grpSpPr>
        <p:sp>
          <p:nvSpPr>
            <p:cNvPr id="10874" name="Google Shape;10874;p89"/>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9"/>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9"/>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9"/>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9"/>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9"/>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9"/>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9"/>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9"/>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9"/>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9"/>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9"/>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9"/>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9"/>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9"/>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9"/>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9"/>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9"/>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9"/>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9"/>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9"/>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9"/>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9"/>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9"/>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9"/>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9"/>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9"/>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9"/>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9"/>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9"/>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9"/>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9"/>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9"/>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9"/>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9"/>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9"/>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9"/>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9"/>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89"/>
          <p:cNvGrpSpPr/>
          <p:nvPr/>
        </p:nvGrpSpPr>
        <p:grpSpPr>
          <a:xfrm>
            <a:off x="2200238" y="4136765"/>
            <a:ext cx="374756" cy="329300"/>
            <a:chOff x="2200238" y="4289165"/>
            <a:chExt cx="374756" cy="329300"/>
          </a:xfrm>
        </p:grpSpPr>
        <p:sp>
          <p:nvSpPr>
            <p:cNvPr id="10913" name="Google Shape;10913;p89"/>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9"/>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9"/>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9"/>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9"/>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9"/>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9"/>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9"/>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9"/>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9"/>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9"/>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9"/>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9"/>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9"/>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9"/>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9"/>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9"/>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9"/>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9"/>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9"/>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9"/>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9"/>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89"/>
          <p:cNvGrpSpPr/>
          <p:nvPr/>
        </p:nvGrpSpPr>
        <p:grpSpPr>
          <a:xfrm>
            <a:off x="7556043" y="1347559"/>
            <a:ext cx="337283" cy="380192"/>
            <a:chOff x="7556043" y="1499959"/>
            <a:chExt cx="337283" cy="380192"/>
          </a:xfrm>
        </p:grpSpPr>
        <p:sp>
          <p:nvSpPr>
            <p:cNvPr id="10936" name="Google Shape;10936;p89"/>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9"/>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9"/>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9"/>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9"/>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9"/>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9"/>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9"/>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9"/>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9"/>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9"/>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9"/>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9"/>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9"/>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9"/>
          <p:cNvGrpSpPr/>
          <p:nvPr/>
        </p:nvGrpSpPr>
        <p:grpSpPr>
          <a:xfrm>
            <a:off x="4864446" y="3187807"/>
            <a:ext cx="395607" cy="387414"/>
            <a:chOff x="4864446" y="3340207"/>
            <a:chExt cx="395607" cy="387414"/>
          </a:xfrm>
        </p:grpSpPr>
        <p:sp>
          <p:nvSpPr>
            <p:cNvPr id="10951" name="Google Shape;10951;p89"/>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9"/>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9"/>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9"/>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9"/>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9"/>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9"/>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9"/>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9"/>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9"/>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9"/>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9"/>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9"/>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9"/>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9"/>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9"/>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9"/>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9"/>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9"/>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9"/>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9"/>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9"/>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9"/>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9"/>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9"/>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89"/>
          <p:cNvGrpSpPr/>
          <p:nvPr/>
        </p:nvGrpSpPr>
        <p:grpSpPr>
          <a:xfrm>
            <a:off x="3130367" y="4172085"/>
            <a:ext cx="297342" cy="258871"/>
            <a:chOff x="3130367" y="4324485"/>
            <a:chExt cx="297342" cy="258871"/>
          </a:xfrm>
        </p:grpSpPr>
        <p:sp>
          <p:nvSpPr>
            <p:cNvPr id="10977" name="Google Shape;10977;p89"/>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9"/>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9"/>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9"/>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9"/>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9"/>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9"/>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9"/>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9"/>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9"/>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9"/>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9"/>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9"/>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9"/>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9"/>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9"/>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9"/>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9"/>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9"/>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9"/>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9"/>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9"/>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9"/>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9"/>
          <p:cNvGrpSpPr/>
          <p:nvPr/>
        </p:nvGrpSpPr>
        <p:grpSpPr>
          <a:xfrm>
            <a:off x="5302988" y="3237439"/>
            <a:ext cx="394609" cy="286523"/>
            <a:chOff x="5302988" y="3389839"/>
            <a:chExt cx="394609" cy="286523"/>
          </a:xfrm>
        </p:grpSpPr>
        <p:sp>
          <p:nvSpPr>
            <p:cNvPr id="11001" name="Google Shape;11001;p89"/>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9"/>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9"/>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9"/>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9"/>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9"/>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9"/>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9"/>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9"/>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9"/>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9"/>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9"/>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9"/>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9"/>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9"/>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9"/>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9"/>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9"/>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9"/>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9"/>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9"/>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9"/>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9"/>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9"/>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9"/>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9"/>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9"/>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9"/>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9"/>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9"/>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9"/>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9"/>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9"/>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4" name="Google Shape;11034;p89"/>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5" name="Google Shape;11035;p89"/>
          <p:cNvGrpSpPr/>
          <p:nvPr/>
        </p:nvGrpSpPr>
        <p:grpSpPr>
          <a:xfrm>
            <a:off x="3060752" y="2751209"/>
            <a:ext cx="390565" cy="359578"/>
            <a:chOff x="3060752" y="2903609"/>
            <a:chExt cx="390565" cy="359578"/>
          </a:xfrm>
        </p:grpSpPr>
        <p:sp>
          <p:nvSpPr>
            <p:cNvPr id="11036" name="Google Shape;11036;p89"/>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9"/>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9"/>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9"/>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9"/>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9"/>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9"/>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9"/>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9"/>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9"/>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9"/>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9"/>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9"/>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9"/>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9"/>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9"/>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9"/>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9"/>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9"/>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9"/>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9"/>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9"/>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9"/>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9"/>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9"/>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9"/>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9"/>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9"/>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9"/>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9"/>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9"/>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9"/>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9"/>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9"/>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89"/>
          <p:cNvGrpSpPr/>
          <p:nvPr/>
        </p:nvGrpSpPr>
        <p:grpSpPr>
          <a:xfrm>
            <a:off x="5741031" y="3233657"/>
            <a:ext cx="394609" cy="294585"/>
            <a:chOff x="5741031" y="3386057"/>
            <a:chExt cx="394609" cy="294585"/>
          </a:xfrm>
        </p:grpSpPr>
        <p:sp>
          <p:nvSpPr>
            <p:cNvPr id="11071" name="Google Shape;11071;p89"/>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9"/>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9"/>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9"/>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9"/>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9"/>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9"/>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9"/>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9"/>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9"/>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9"/>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9"/>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9"/>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9"/>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9"/>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9"/>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9"/>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9"/>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9"/>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9"/>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9"/>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9"/>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9"/>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9"/>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9"/>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9"/>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9"/>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9"/>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9"/>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9"/>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1" name="Google Shape;11101;p89"/>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2" name="Google Shape;11102;p89"/>
          <p:cNvGrpSpPr/>
          <p:nvPr/>
        </p:nvGrpSpPr>
        <p:grpSpPr>
          <a:xfrm>
            <a:off x="6179074" y="3216326"/>
            <a:ext cx="394609" cy="328749"/>
            <a:chOff x="6179074" y="3368726"/>
            <a:chExt cx="394609" cy="328749"/>
          </a:xfrm>
        </p:grpSpPr>
        <p:sp>
          <p:nvSpPr>
            <p:cNvPr id="11103" name="Google Shape;11103;p89"/>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9"/>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9"/>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9"/>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9"/>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9"/>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9"/>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9"/>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9"/>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9"/>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9"/>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9"/>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9"/>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9"/>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9"/>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9"/>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9"/>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9"/>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9"/>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9"/>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9"/>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9"/>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9"/>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9"/>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9"/>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9"/>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9"/>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9"/>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9"/>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9"/>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9"/>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9"/>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9"/>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9"/>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9"/>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9"/>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9"/>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9"/>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9"/>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9"/>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9"/>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9"/>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9"/>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9"/>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9"/>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9"/>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9"/>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9"/>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9"/>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9"/>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9"/>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9"/>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9"/>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9"/>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9"/>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9"/>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9"/>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9"/>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9"/>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9"/>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9"/>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9"/>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9"/>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9"/>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9"/>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9"/>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9"/>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9"/>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9"/>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9"/>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9"/>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9"/>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9"/>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9"/>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9"/>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9"/>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9"/>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9"/>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9"/>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9"/>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9"/>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9"/>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9"/>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89"/>
          <p:cNvGrpSpPr/>
          <p:nvPr/>
        </p:nvGrpSpPr>
        <p:grpSpPr>
          <a:xfrm>
            <a:off x="7054924" y="3215328"/>
            <a:ext cx="394583" cy="331007"/>
            <a:chOff x="7054924" y="3367728"/>
            <a:chExt cx="394583" cy="331007"/>
          </a:xfrm>
        </p:grpSpPr>
        <p:sp>
          <p:nvSpPr>
            <p:cNvPr id="11187" name="Google Shape;11187;p89"/>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9"/>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9"/>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9"/>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9"/>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9"/>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9"/>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9"/>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9"/>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9"/>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9"/>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9"/>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9"/>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9"/>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9"/>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9"/>
          <p:cNvGrpSpPr/>
          <p:nvPr/>
        </p:nvGrpSpPr>
        <p:grpSpPr>
          <a:xfrm>
            <a:off x="7492967" y="3209025"/>
            <a:ext cx="394583" cy="343586"/>
            <a:chOff x="7492967" y="3361425"/>
            <a:chExt cx="394583" cy="343586"/>
          </a:xfrm>
        </p:grpSpPr>
        <p:sp>
          <p:nvSpPr>
            <p:cNvPr id="11203" name="Google Shape;11203;p89"/>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9"/>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9"/>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9"/>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9"/>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9"/>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9"/>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9"/>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9"/>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9"/>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9"/>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9"/>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9"/>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9"/>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9"/>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9"/>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9"/>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9"/>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9"/>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9"/>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9"/>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9"/>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9"/>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89"/>
          <p:cNvGrpSpPr/>
          <p:nvPr/>
        </p:nvGrpSpPr>
        <p:grpSpPr>
          <a:xfrm>
            <a:off x="7935527" y="3200754"/>
            <a:ext cx="385287" cy="360156"/>
            <a:chOff x="7935527" y="3353154"/>
            <a:chExt cx="385287" cy="360156"/>
          </a:xfrm>
        </p:grpSpPr>
        <p:sp>
          <p:nvSpPr>
            <p:cNvPr id="11227" name="Google Shape;11227;p89"/>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9"/>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9"/>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9"/>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9"/>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9"/>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9"/>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9"/>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9"/>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9"/>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9"/>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9"/>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9"/>
          <p:cNvGrpSpPr/>
          <p:nvPr/>
        </p:nvGrpSpPr>
        <p:grpSpPr>
          <a:xfrm>
            <a:off x="5319821" y="1833842"/>
            <a:ext cx="348103" cy="348103"/>
            <a:chOff x="5319821" y="1986242"/>
            <a:chExt cx="348103" cy="348103"/>
          </a:xfrm>
        </p:grpSpPr>
        <p:sp>
          <p:nvSpPr>
            <p:cNvPr id="11240" name="Google Shape;11240;p89"/>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9"/>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9"/>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9"/>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9"/>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9"/>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9"/>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9"/>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9"/>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9"/>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9"/>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9"/>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9"/>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9"/>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9"/>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9"/>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9"/>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9"/>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9"/>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9"/>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9"/>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9"/>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9"/>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9"/>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9"/>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9"/>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9"/>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9"/>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9"/>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9"/>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9"/>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9"/>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9"/>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9"/>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9"/>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9"/>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9"/>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9"/>
          <p:cNvGrpSpPr/>
          <p:nvPr/>
        </p:nvGrpSpPr>
        <p:grpSpPr>
          <a:xfrm>
            <a:off x="5765926" y="1824283"/>
            <a:ext cx="348339" cy="348103"/>
            <a:chOff x="5765926" y="1976683"/>
            <a:chExt cx="348339" cy="348103"/>
          </a:xfrm>
        </p:grpSpPr>
        <p:sp>
          <p:nvSpPr>
            <p:cNvPr id="11278" name="Google Shape;11278;p89"/>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9"/>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9"/>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9"/>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9"/>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9"/>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9"/>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9"/>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9"/>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9"/>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9"/>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9"/>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9"/>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9"/>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89"/>
          <p:cNvGrpSpPr/>
          <p:nvPr/>
        </p:nvGrpSpPr>
        <p:grpSpPr>
          <a:xfrm>
            <a:off x="6191390" y="1829089"/>
            <a:ext cx="389068" cy="347787"/>
            <a:chOff x="6191390" y="1981489"/>
            <a:chExt cx="389068" cy="347787"/>
          </a:xfrm>
        </p:grpSpPr>
        <p:sp>
          <p:nvSpPr>
            <p:cNvPr id="11293" name="Google Shape;11293;p89"/>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9"/>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9"/>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9"/>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9"/>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9"/>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9"/>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9"/>
          <p:cNvGrpSpPr/>
          <p:nvPr/>
        </p:nvGrpSpPr>
        <p:grpSpPr>
          <a:xfrm>
            <a:off x="6657846" y="1855191"/>
            <a:ext cx="348103" cy="295714"/>
            <a:chOff x="6657846" y="2007591"/>
            <a:chExt cx="348103" cy="295714"/>
          </a:xfrm>
        </p:grpSpPr>
        <p:sp>
          <p:nvSpPr>
            <p:cNvPr id="11301" name="Google Shape;11301;p89"/>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9"/>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9"/>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9"/>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9"/>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9"/>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9"/>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9"/>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9"/>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9"/>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9"/>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9"/>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9"/>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9"/>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9"/>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9"/>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9"/>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9"/>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9"/>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9"/>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9"/>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9"/>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9"/>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9"/>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9"/>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9"/>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9"/>
          <p:cNvGrpSpPr/>
          <p:nvPr/>
        </p:nvGrpSpPr>
        <p:grpSpPr>
          <a:xfrm>
            <a:off x="7104188" y="1819504"/>
            <a:ext cx="347341" cy="348103"/>
            <a:chOff x="7104188" y="1971904"/>
            <a:chExt cx="347341" cy="348103"/>
          </a:xfrm>
        </p:grpSpPr>
        <p:sp>
          <p:nvSpPr>
            <p:cNvPr id="11328" name="Google Shape;11328;p89"/>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9"/>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9"/>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9"/>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9"/>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9"/>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9"/>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9"/>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9"/>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9"/>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9"/>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9"/>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9"/>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9"/>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9"/>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9"/>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9"/>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9"/>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9"/>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9"/>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9"/>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9"/>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9"/>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9"/>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9"/>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9"/>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9"/>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9"/>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9"/>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9"/>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9"/>
          <p:cNvGrpSpPr/>
          <p:nvPr/>
        </p:nvGrpSpPr>
        <p:grpSpPr>
          <a:xfrm>
            <a:off x="7551264" y="1819504"/>
            <a:ext cx="344321" cy="348155"/>
            <a:chOff x="7551264" y="1971904"/>
            <a:chExt cx="344321" cy="348155"/>
          </a:xfrm>
        </p:grpSpPr>
        <p:sp>
          <p:nvSpPr>
            <p:cNvPr id="11359" name="Google Shape;11359;p89"/>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9"/>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9"/>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9"/>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9"/>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9"/>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9"/>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9"/>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9"/>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9"/>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9"/>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9"/>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9"/>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9"/>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9"/>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9"/>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9"/>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9"/>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9"/>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9"/>
          <p:cNvGrpSpPr/>
          <p:nvPr/>
        </p:nvGrpSpPr>
        <p:grpSpPr>
          <a:xfrm>
            <a:off x="7992826" y="1365390"/>
            <a:ext cx="317431" cy="344584"/>
            <a:chOff x="7992826" y="1517790"/>
            <a:chExt cx="317431" cy="344584"/>
          </a:xfrm>
        </p:grpSpPr>
        <p:sp>
          <p:nvSpPr>
            <p:cNvPr id="11379" name="Google Shape;11379;p89"/>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9"/>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9"/>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9"/>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9"/>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9"/>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9"/>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9"/>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9"/>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9"/>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9"/>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9"/>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9"/>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9"/>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9"/>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9"/>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9"/>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9"/>
          <p:cNvGrpSpPr/>
          <p:nvPr/>
        </p:nvGrpSpPr>
        <p:grpSpPr>
          <a:xfrm>
            <a:off x="7992065" y="1819504"/>
            <a:ext cx="351621" cy="348103"/>
            <a:chOff x="7992065" y="1971904"/>
            <a:chExt cx="351621" cy="348103"/>
          </a:xfrm>
        </p:grpSpPr>
        <p:sp>
          <p:nvSpPr>
            <p:cNvPr id="11397" name="Google Shape;11397;p89"/>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9"/>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9"/>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9"/>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9"/>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9"/>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9"/>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9"/>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9"/>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9"/>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9"/>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9"/>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9"/>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9"/>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9"/>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89"/>
          <p:cNvGrpSpPr/>
          <p:nvPr/>
        </p:nvGrpSpPr>
        <p:grpSpPr>
          <a:xfrm>
            <a:off x="4911189" y="3641055"/>
            <a:ext cx="296580" cy="364935"/>
            <a:chOff x="4911189" y="3793455"/>
            <a:chExt cx="296580" cy="364935"/>
          </a:xfrm>
        </p:grpSpPr>
        <p:sp>
          <p:nvSpPr>
            <p:cNvPr id="11413" name="Google Shape;11413;p89"/>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9"/>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9"/>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9"/>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9"/>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9"/>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9"/>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9"/>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9"/>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9"/>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9"/>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9"/>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9"/>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9"/>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9"/>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9"/>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9"/>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9"/>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9"/>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9"/>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89"/>
          <p:cNvGrpSpPr/>
          <p:nvPr/>
        </p:nvGrpSpPr>
        <p:grpSpPr>
          <a:xfrm>
            <a:off x="5341433" y="3640871"/>
            <a:ext cx="330272" cy="329117"/>
            <a:chOff x="5341433" y="3793271"/>
            <a:chExt cx="330272" cy="329117"/>
          </a:xfrm>
        </p:grpSpPr>
        <p:sp>
          <p:nvSpPr>
            <p:cNvPr id="11434" name="Google Shape;11434;p89"/>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9"/>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9"/>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9"/>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9"/>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9"/>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9"/>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9"/>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9"/>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9"/>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9"/>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9"/>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9"/>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9"/>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9"/>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9"/>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89"/>
          <p:cNvGrpSpPr/>
          <p:nvPr/>
        </p:nvGrpSpPr>
        <p:grpSpPr>
          <a:xfrm>
            <a:off x="5744051" y="3613850"/>
            <a:ext cx="428511" cy="383186"/>
            <a:chOff x="5744051" y="3766250"/>
            <a:chExt cx="428511" cy="383186"/>
          </a:xfrm>
        </p:grpSpPr>
        <p:sp>
          <p:nvSpPr>
            <p:cNvPr id="11451" name="Google Shape;11451;p89"/>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9"/>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9"/>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9"/>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9"/>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9"/>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9"/>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9"/>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9"/>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9"/>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9"/>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9"/>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9"/>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9"/>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9"/>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9"/>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9"/>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9"/>
          <p:cNvGrpSpPr/>
          <p:nvPr/>
        </p:nvGrpSpPr>
        <p:grpSpPr>
          <a:xfrm>
            <a:off x="6678697" y="3640924"/>
            <a:ext cx="342824" cy="328985"/>
            <a:chOff x="6678697" y="3793324"/>
            <a:chExt cx="342824" cy="328985"/>
          </a:xfrm>
        </p:grpSpPr>
        <p:sp>
          <p:nvSpPr>
            <p:cNvPr id="11469" name="Google Shape;11469;p89"/>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9"/>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9"/>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9"/>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9"/>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9"/>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9"/>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9"/>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9"/>
          <p:cNvGrpSpPr/>
          <p:nvPr/>
        </p:nvGrpSpPr>
        <p:grpSpPr>
          <a:xfrm>
            <a:off x="7101903" y="3609622"/>
            <a:ext cx="398627" cy="392088"/>
            <a:chOff x="7101903" y="3762022"/>
            <a:chExt cx="398627" cy="392088"/>
          </a:xfrm>
        </p:grpSpPr>
        <p:sp>
          <p:nvSpPr>
            <p:cNvPr id="11478" name="Google Shape;11478;p89"/>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9"/>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9"/>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9"/>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9"/>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9"/>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9"/>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9"/>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9"/>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9"/>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9"/>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9"/>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9"/>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9"/>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9"/>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9"/>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9"/>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9"/>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9"/>
          <p:cNvGrpSpPr/>
          <p:nvPr/>
        </p:nvGrpSpPr>
        <p:grpSpPr>
          <a:xfrm>
            <a:off x="7541469" y="3641055"/>
            <a:ext cx="407897" cy="328985"/>
            <a:chOff x="7541469" y="3793455"/>
            <a:chExt cx="407897" cy="328985"/>
          </a:xfrm>
        </p:grpSpPr>
        <p:sp>
          <p:nvSpPr>
            <p:cNvPr id="11497" name="Google Shape;11497;p89"/>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9"/>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9"/>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9"/>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9"/>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9"/>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9"/>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9"/>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9"/>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9"/>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9"/>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9"/>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9"/>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9"/>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9"/>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9"/>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9"/>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9"/>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9"/>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9"/>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9"/>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9"/>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9"/>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9"/>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9"/>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9"/>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9"/>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9"/>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9"/>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9"/>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89"/>
          <p:cNvGrpSpPr/>
          <p:nvPr/>
        </p:nvGrpSpPr>
        <p:grpSpPr>
          <a:xfrm>
            <a:off x="5310288" y="2803912"/>
            <a:ext cx="432292" cy="264412"/>
            <a:chOff x="5310288" y="2956312"/>
            <a:chExt cx="432292" cy="264412"/>
          </a:xfrm>
        </p:grpSpPr>
        <p:sp>
          <p:nvSpPr>
            <p:cNvPr id="11528" name="Google Shape;11528;p89"/>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9"/>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9"/>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9"/>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9"/>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9"/>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9"/>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9"/>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9"/>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9"/>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9"/>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9"/>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9"/>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9"/>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9"/>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9"/>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9"/>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9"/>
          <p:cNvGrpSpPr/>
          <p:nvPr/>
        </p:nvGrpSpPr>
        <p:grpSpPr>
          <a:xfrm>
            <a:off x="4879047" y="2279920"/>
            <a:ext cx="398075" cy="340303"/>
            <a:chOff x="4879047" y="2432320"/>
            <a:chExt cx="398075" cy="340303"/>
          </a:xfrm>
        </p:grpSpPr>
        <p:sp>
          <p:nvSpPr>
            <p:cNvPr id="11556" name="Google Shape;11556;p89"/>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9"/>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9"/>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9"/>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9"/>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9"/>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9"/>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9"/>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9"/>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9"/>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9"/>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9"/>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9"/>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9"/>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9"/>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9"/>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9"/>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9"/>
          <p:cNvGrpSpPr/>
          <p:nvPr/>
        </p:nvGrpSpPr>
        <p:grpSpPr>
          <a:xfrm>
            <a:off x="5388701" y="2241423"/>
            <a:ext cx="280982" cy="395896"/>
            <a:chOff x="5388701" y="2393823"/>
            <a:chExt cx="280982" cy="395896"/>
          </a:xfrm>
        </p:grpSpPr>
        <p:sp>
          <p:nvSpPr>
            <p:cNvPr id="11583" name="Google Shape;11583;p89"/>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9"/>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9"/>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9"/>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9"/>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9"/>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9"/>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9"/>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9"/>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9"/>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9"/>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9"/>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9"/>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9"/>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9"/>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9"/>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9"/>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9"/>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89"/>
          <p:cNvGrpSpPr/>
          <p:nvPr/>
        </p:nvGrpSpPr>
        <p:grpSpPr>
          <a:xfrm>
            <a:off x="5743289" y="2286722"/>
            <a:ext cx="444871" cy="316407"/>
            <a:chOff x="5743289" y="2439122"/>
            <a:chExt cx="444871" cy="316407"/>
          </a:xfrm>
        </p:grpSpPr>
        <p:sp>
          <p:nvSpPr>
            <p:cNvPr id="11614" name="Google Shape;11614;p89"/>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9"/>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9"/>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9"/>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9"/>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9"/>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9"/>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9"/>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9"/>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9"/>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9"/>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9"/>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9"/>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9"/>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9"/>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9"/>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9"/>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9"/>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89"/>
          <p:cNvGrpSpPr/>
          <p:nvPr/>
        </p:nvGrpSpPr>
        <p:grpSpPr>
          <a:xfrm>
            <a:off x="6230360" y="2280183"/>
            <a:ext cx="351359" cy="363412"/>
            <a:chOff x="6230360" y="2432583"/>
            <a:chExt cx="351359" cy="363412"/>
          </a:xfrm>
        </p:grpSpPr>
        <p:sp>
          <p:nvSpPr>
            <p:cNvPr id="11644" name="Google Shape;11644;p89"/>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9"/>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9"/>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9"/>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9"/>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9"/>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9"/>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9"/>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9"/>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9"/>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9"/>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9"/>
          <p:cNvGrpSpPr/>
          <p:nvPr/>
        </p:nvGrpSpPr>
        <p:grpSpPr>
          <a:xfrm>
            <a:off x="6633976" y="2307152"/>
            <a:ext cx="387781" cy="286680"/>
            <a:chOff x="6633976" y="2459552"/>
            <a:chExt cx="387781" cy="286680"/>
          </a:xfrm>
        </p:grpSpPr>
        <p:sp>
          <p:nvSpPr>
            <p:cNvPr id="11666" name="Google Shape;11666;p89"/>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9"/>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9"/>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9"/>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9"/>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9"/>
          <p:cNvGrpSpPr/>
          <p:nvPr/>
        </p:nvGrpSpPr>
        <p:grpSpPr>
          <a:xfrm>
            <a:off x="7091110" y="2276165"/>
            <a:ext cx="376989" cy="348864"/>
            <a:chOff x="7091110" y="2428565"/>
            <a:chExt cx="376989" cy="348864"/>
          </a:xfrm>
        </p:grpSpPr>
        <p:sp>
          <p:nvSpPr>
            <p:cNvPr id="11674" name="Google Shape;11674;p89"/>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9"/>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9"/>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9"/>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9"/>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9"/>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9"/>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9"/>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9"/>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9"/>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9"/>
          <p:cNvGrpSpPr/>
          <p:nvPr/>
        </p:nvGrpSpPr>
        <p:grpSpPr>
          <a:xfrm>
            <a:off x="7536427" y="2262825"/>
            <a:ext cx="369715" cy="375492"/>
            <a:chOff x="7536427" y="2415225"/>
            <a:chExt cx="369715" cy="375492"/>
          </a:xfrm>
        </p:grpSpPr>
        <p:sp>
          <p:nvSpPr>
            <p:cNvPr id="11706" name="Google Shape;11706;p89"/>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9"/>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9"/>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9"/>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9"/>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9"/>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9"/>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9"/>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9"/>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9"/>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9"/>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9"/>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9"/>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9"/>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9"/>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9"/>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9"/>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9"/>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9"/>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9"/>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9"/>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9"/>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9"/>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9"/>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9"/>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9"/>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9"/>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9"/>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9"/>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9"/>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9"/>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89"/>
          <p:cNvGrpSpPr/>
          <p:nvPr/>
        </p:nvGrpSpPr>
        <p:grpSpPr>
          <a:xfrm>
            <a:off x="7980773" y="2276402"/>
            <a:ext cx="353381" cy="358160"/>
            <a:chOff x="7980773" y="2428802"/>
            <a:chExt cx="353381" cy="358160"/>
          </a:xfrm>
        </p:grpSpPr>
        <p:sp>
          <p:nvSpPr>
            <p:cNvPr id="11745" name="Google Shape;11745;p89"/>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9"/>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9"/>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9"/>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9"/>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9"/>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9"/>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9"/>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9"/>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9"/>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9"/>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9"/>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9"/>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9"/>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9"/>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9"/>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9"/>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9"/>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9"/>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9"/>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9"/>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9"/>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9"/>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9"/>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9"/>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9"/>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9"/>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9"/>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9"/>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9"/>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89"/>
          <p:cNvGrpSpPr/>
          <p:nvPr/>
        </p:nvGrpSpPr>
        <p:grpSpPr>
          <a:xfrm>
            <a:off x="4886058" y="4138840"/>
            <a:ext cx="346343" cy="343953"/>
            <a:chOff x="4886058" y="4291240"/>
            <a:chExt cx="346343" cy="343953"/>
          </a:xfrm>
        </p:grpSpPr>
        <p:sp>
          <p:nvSpPr>
            <p:cNvPr id="11776" name="Google Shape;11776;p89"/>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9"/>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9"/>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9"/>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9"/>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9"/>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9"/>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9"/>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9"/>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9"/>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9"/>
          <p:cNvGrpSpPr/>
          <p:nvPr/>
        </p:nvGrpSpPr>
        <p:grpSpPr>
          <a:xfrm>
            <a:off x="5344216" y="4138656"/>
            <a:ext cx="304616" cy="343560"/>
            <a:chOff x="5344216" y="4291056"/>
            <a:chExt cx="304616" cy="343560"/>
          </a:xfrm>
        </p:grpSpPr>
        <p:sp>
          <p:nvSpPr>
            <p:cNvPr id="11790" name="Google Shape;11790;p89"/>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9"/>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9"/>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9"/>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9"/>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9"/>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9"/>
          <p:cNvGrpSpPr/>
          <p:nvPr/>
        </p:nvGrpSpPr>
        <p:grpSpPr>
          <a:xfrm>
            <a:off x="6279999" y="4112022"/>
            <a:ext cx="204093" cy="343743"/>
            <a:chOff x="6271562" y="4290872"/>
            <a:chExt cx="204093" cy="343743"/>
          </a:xfrm>
        </p:grpSpPr>
        <p:sp>
          <p:nvSpPr>
            <p:cNvPr id="11802" name="Google Shape;11802;p89"/>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9"/>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9"/>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9"/>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9"/>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9"/>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9"/>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9"/>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9"/>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9"/>
          <p:cNvGrpSpPr/>
          <p:nvPr/>
        </p:nvGrpSpPr>
        <p:grpSpPr>
          <a:xfrm>
            <a:off x="6639491" y="4176838"/>
            <a:ext cx="344085" cy="267195"/>
            <a:chOff x="6639491" y="4329238"/>
            <a:chExt cx="344085" cy="267195"/>
          </a:xfrm>
        </p:grpSpPr>
        <p:sp>
          <p:nvSpPr>
            <p:cNvPr id="11815" name="Google Shape;11815;p89"/>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9"/>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9"/>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9"/>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9"/>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9"/>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9"/>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9"/>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9"/>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9"/>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9"/>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9"/>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9"/>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9"/>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9"/>
          <p:cNvGrpSpPr/>
          <p:nvPr/>
        </p:nvGrpSpPr>
        <p:grpSpPr>
          <a:xfrm>
            <a:off x="7133336" y="4138656"/>
            <a:ext cx="232979" cy="343560"/>
            <a:chOff x="7133336" y="4291056"/>
            <a:chExt cx="232979" cy="343560"/>
          </a:xfrm>
        </p:grpSpPr>
        <p:sp>
          <p:nvSpPr>
            <p:cNvPr id="11834" name="Google Shape;11834;p89"/>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9"/>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9"/>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9"/>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9"/>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9"/>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9"/>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9"/>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9"/>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9"/>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9"/>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89"/>
          <p:cNvGrpSpPr/>
          <p:nvPr/>
        </p:nvGrpSpPr>
        <p:grpSpPr>
          <a:xfrm>
            <a:off x="7571379" y="4138656"/>
            <a:ext cx="232979" cy="343560"/>
            <a:chOff x="7571379" y="4291056"/>
            <a:chExt cx="232979" cy="343560"/>
          </a:xfrm>
        </p:grpSpPr>
        <p:sp>
          <p:nvSpPr>
            <p:cNvPr id="11852" name="Google Shape;11852;p89"/>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9"/>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9"/>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9"/>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9"/>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9"/>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9"/>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9"/>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9"/>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9"/>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9"/>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9"/>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9"/>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9"/>
          <p:cNvGrpSpPr/>
          <p:nvPr/>
        </p:nvGrpSpPr>
        <p:grpSpPr>
          <a:xfrm>
            <a:off x="6666381" y="3195475"/>
            <a:ext cx="295819" cy="370712"/>
            <a:chOff x="6666381" y="3347875"/>
            <a:chExt cx="295819" cy="370712"/>
          </a:xfrm>
        </p:grpSpPr>
        <p:sp>
          <p:nvSpPr>
            <p:cNvPr id="11869" name="Google Shape;11869;p89"/>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9"/>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9"/>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9"/>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9"/>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9"/>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9"/>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9"/>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9"/>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9"/>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9"/>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9"/>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9"/>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9"/>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9"/>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9"/>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9"/>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9"/>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9"/>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9"/>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9"/>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9"/>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9"/>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9"/>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9"/>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9"/>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9"/>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9"/>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9"/>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9"/>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9"/>
          <p:cNvGrpSpPr/>
          <p:nvPr/>
        </p:nvGrpSpPr>
        <p:grpSpPr>
          <a:xfrm>
            <a:off x="4877760" y="2735059"/>
            <a:ext cx="389567" cy="390329"/>
            <a:chOff x="4877760" y="2887459"/>
            <a:chExt cx="389567" cy="390329"/>
          </a:xfrm>
        </p:grpSpPr>
        <p:sp>
          <p:nvSpPr>
            <p:cNvPr id="11910" name="Google Shape;11910;p89"/>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9"/>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9"/>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9"/>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9"/>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9"/>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9"/>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9"/>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9"/>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9"/>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9"/>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9"/>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9"/>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9"/>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9"/>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9"/>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9"/>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9"/>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9"/>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9"/>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9"/>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9"/>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9"/>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9"/>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9"/>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9"/>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9"/>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9"/>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9"/>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9"/>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9"/>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9"/>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9"/>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9"/>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4" name="Google Shape;11954;p89"/>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9"/>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9"/>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9"/>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9"/>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9" name="Google Shape;11959;p89"/>
          <p:cNvGrpSpPr/>
          <p:nvPr/>
        </p:nvGrpSpPr>
        <p:grpSpPr>
          <a:xfrm>
            <a:off x="5779239" y="2735295"/>
            <a:ext cx="314411" cy="389830"/>
            <a:chOff x="5779239" y="2887695"/>
            <a:chExt cx="314411" cy="389830"/>
          </a:xfrm>
        </p:grpSpPr>
        <p:sp>
          <p:nvSpPr>
            <p:cNvPr id="11960" name="Google Shape;11960;p89"/>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9"/>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9"/>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9"/>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9"/>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9"/>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9"/>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9"/>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9"/>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9"/>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9"/>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9"/>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9"/>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9"/>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9"/>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9"/>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9"/>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9"/>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9"/>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9"/>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9"/>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9"/>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9"/>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9"/>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9"/>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9"/>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9"/>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9"/>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9"/>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9"/>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9"/>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9"/>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9"/>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9"/>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9"/>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9"/>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9"/>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9"/>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9"/>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9"/>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9"/>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9"/>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9"/>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9"/>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9"/>
          <p:cNvGrpSpPr/>
          <p:nvPr/>
        </p:nvGrpSpPr>
        <p:grpSpPr>
          <a:xfrm>
            <a:off x="6190130" y="2788577"/>
            <a:ext cx="389830" cy="283004"/>
            <a:chOff x="6190130" y="2940977"/>
            <a:chExt cx="389830" cy="283004"/>
          </a:xfrm>
        </p:grpSpPr>
        <p:sp>
          <p:nvSpPr>
            <p:cNvPr id="12005" name="Google Shape;12005;p89"/>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9"/>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9"/>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9"/>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9"/>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9"/>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9"/>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9"/>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9"/>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9"/>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9"/>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9"/>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9"/>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9"/>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9"/>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9"/>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9"/>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9"/>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9"/>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9"/>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9"/>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9"/>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9"/>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9"/>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9"/>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9"/>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9"/>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9"/>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9"/>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9"/>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9"/>
          <p:cNvGrpSpPr/>
          <p:nvPr/>
        </p:nvGrpSpPr>
        <p:grpSpPr>
          <a:xfrm>
            <a:off x="6633976" y="2747874"/>
            <a:ext cx="389803" cy="364673"/>
            <a:chOff x="6633976" y="2900274"/>
            <a:chExt cx="389803" cy="364673"/>
          </a:xfrm>
        </p:grpSpPr>
        <p:sp>
          <p:nvSpPr>
            <p:cNvPr id="12036" name="Google Shape;12036;p89"/>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9"/>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9"/>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9"/>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9"/>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9"/>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9"/>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9"/>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9"/>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9"/>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9"/>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9"/>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9"/>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9"/>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9"/>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9"/>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9"/>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9"/>
          <p:cNvGrpSpPr/>
          <p:nvPr/>
        </p:nvGrpSpPr>
        <p:grpSpPr>
          <a:xfrm>
            <a:off x="7517835" y="2733037"/>
            <a:ext cx="364935" cy="382529"/>
            <a:chOff x="7517835" y="2885437"/>
            <a:chExt cx="364935" cy="382529"/>
          </a:xfrm>
        </p:grpSpPr>
        <p:sp>
          <p:nvSpPr>
            <p:cNvPr id="12054" name="Google Shape;12054;p89"/>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9"/>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9"/>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9"/>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9"/>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9"/>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9"/>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9"/>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9"/>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9"/>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9"/>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9"/>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9"/>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9"/>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9"/>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9"/>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9"/>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9"/>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9"/>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9"/>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9"/>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9"/>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9"/>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9"/>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9"/>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9"/>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9"/>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9"/>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9"/>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9"/>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9"/>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9"/>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9"/>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9"/>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9"/>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9"/>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9"/>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89"/>
          <p:cNvGrpSpPr/>
          <p:nvPr/>
        </p:nvGrpSpPr>
        <p:grpSpPr>
          <a:xfrm>
            <a:off x="7087591" y="2734744"/>
            <a:ext cx="358160" cy="385602"/>
            <a:chOff x="7087591" y="2887144"/>
            <a:chExt cx="358160" cy="385602"/>
          </a:xfrm>
        </p:grpSpPr>
        <p:sp>
          <p:nvSpPr>
            <p:cNvPr id="12092" name="Google Shape;12092;p89"/>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9"/>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9"/>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9"/>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9"/>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9"/>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9"/>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9"/>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9"/>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9"/>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9"/>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9"/>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9"/>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9"/>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9"/>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9"/>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9"/>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9"/>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9"/>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9"/>
          <p:cNvGrpSpPr/>
          <p:nvPr/>
        </p:nvGrpSpPr>
        <p:grpSpPr>
          <a:xfrm>
            <a:off x="7951362" y="2733037"/>
            <a:ext cx="382529" cy="382529"/>
            <a:chOff x="7951362" y="2885437"/>
            <a:chExt cx="382529" cy="382529"/>
          </a:xfrm>
        </p:grpSpPr>
        <p:sp>
          <p:nvSpPr>
            <p:cNvPr id="12112" name="Google Shape;12112;p89"/>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9"/>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9"/>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9"/>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9"/>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9"/>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9"/>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9"/>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9"/>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9"/>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9"/>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9"/>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9"/>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9"/>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9"/>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9"/>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9"/>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9"/>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9"/>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9"/>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9"/>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9"/>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9"/>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9"/>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9"/>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9"/>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9"/>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9"/>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9"/>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9"/>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9"/>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9"/>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9"/>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9"/>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9"/>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9"/>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9"/>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9"/>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9"/>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9"/>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9"/>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9"/>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9"/>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9"/>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9"/>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9"/>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9"/>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9"/>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9"/>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9"/>
          <p:cNvGrpSpPr/>
          <p:nvPr/>
        </p:nvGrpSpPr>
        <p:grpSpPr>
          <a:xfrm>
            <a:off x="8054406" y="3662089"/>
            <a:ext cx="276964" cy="336601"/>
            <a:chOff x="8054406" y="3814489"/>
            <a:chExt cx="276964" cy="336601"/>
          </a:xfrm>
        </p:grpSpPr>
        <p:sp>
          <p:nvSpPr>
            <p:cNvPr id="12162" name="Google Shape;12162;p89"/>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9"/>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9"/>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9"/>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9"/>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9"/>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9"/>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9"/>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9"/>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89"/>
          <p:cNvGrpSpPr/>
          <p:nvPr/>
        </p:nvGrpSpPr>
        <p:grpSpPr>
          <a:xfrm>
            <a:off x="7936787" y="4142674"/>
            <a:ext cx="378249" cy="335524"/>
            <a:chOff x="7936787" y="4295074"/>
            <a:chExt cx="378249" cy="335524"/>
          </a:xfrm>
        </p:grpSpPr>
        <p:sp>
          <p:nvSpPr>
            <p:cNvPr id="12172" name="Google Shape;12172;p89"/>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9"/>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9"/>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9"/>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9"/>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9"/>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9"/>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9"/>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9"/>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9"/>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9"/>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9"/>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9"/>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9"/>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9"/>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9"/>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9"/>
          <p:cNvGrpSpPr/>
          <p:nvPr/>
        </p:nvGrpSpPr>
        <p:grpSpPr>
          <a:xfrm>
            <a:off x="4886058" y="1813490"/>
            <a:ext cx="388569" cy="388307"/>
            <a:chOff x="4886058" y="1965890"/>
            <a:chExt cx="388569" cy="388307"/>
          </a:xfrm>
        </p:grpSpPr>
        <p:sp>
          <p:nvSpPr>
            <p:cNvPr id="12189" name="Google Shape;12189;p89"/>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9"/>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9"/>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9"/>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9"/>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9"/>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9"/>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9"/>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9"/>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9"/>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9"/>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0" name="Google Shape;12200;p89"/>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201" name="Google Shape;12201;p89"/>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05"/>
        <p:cNvGrpSpPr/>
        <p:nvPr/>
      </p:nvGrpSpPr>
      <p:grpSpPr>
        <a:xfrm>
          <a:off x="0" y="0"/>
          <a:ext cx="0" cy="0"/>
          <a:chOff x="0" y="0"/>
          <a:chExt cx="0" cy="0"/>
        </a:xfrm>
      </p:grpSpPr>
      <p:grpSp>
        <p:nvGrpSpPr>
          <p:cNvPr id="12206" name="Google Shape;12206;p90"/>
          <p:cNvGrpSpPr/>
          <p:nvPr/>
        </p:nvGrpSpPr>
        <p:grpSpPr>
          <a:xfrm>
            <a:off x="1765162" y="3194389"/>
            <a:ext cx="292801" cy="359258"/>
            <a:chOff x="1765162" y="3346789"/>
            <a:chExt cx="292801" cy="359258"/>
          </a:xfrm>
        </p:grpSpPr>
        <p:sp>
          <p:nvSpPr>
            <p:cNvPr id="12207" name="Google Shape;12207;p90"/>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0"/>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0"/>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0"/>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0"/>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0"/>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0"/>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0"/>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0"/>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0"/>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0"/>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0"/>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0"/>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0"/>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0"/>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90"/>
          <p:cNvGrpSpPr/>
          <p:nvPr/>
        </p:nvGrpSpPr>
        <p:grpSpPr>
          <a:xfrm>
            <a:off x="3077632" y="2292604"/>
            <a:ext cx="358996" cy="296309"/>
            <a:chOff x="3077632" y="2445004"/>
            <a:chExt cx="358996" cy="296309"/>
          </a:xfrm>
        </p:grpSpPr>
        <p:sp>
          <p:nvSpPr>
            <p:cNvPr id="12223" name="Google Shape;12223;p90"/>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0"/>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0"/>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0"/>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0"/>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0"/>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0"/>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0"/>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0"/>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0"/>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0"/>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0"/>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0"/>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0"/>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0"/>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0"/>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0"/>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0"/>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0"/>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0"/>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0"/>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0"/>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0"/>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0"/>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0"/>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0"/>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90"/>
          <p:cNvGrpSpPr/>
          <p:nvPr/>
        </p:nvGrpSpPr>
        <p:grpSpPr>
          <a:xfrm>
            <a:off x="2635237" y="2279380"/>
            <a:ext cx="359232" cy="323018"/>
            <a:chOff x="2635237" y="2431780"/>
            <a:chExt cx="359232" cy="323018"/>
          </a:xfrm>
        </p:grpSpPr>
        <p:sp>
          <p:nvSpPr>
            <p:cNvPr id="12250" name="Google Shape;12250;p90"/>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0"/>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0"/>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0"/>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0"/>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0"/>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0"/>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0"/>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0"/>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0"/>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0"/>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0"/>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0"/>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0"/>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0"/>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90"/>
          <p:cNvGrpSpPr/>
          <p:nvPr/>
        </p:nvGrpSpPr>
        <p:grpSpPr>
          <a:xfrm>
            <a:off x="4011651" y="3615732"/>
            <a:ext cx="373189" cy="358944"/>
            <a:chOff x="4011651" y="3768132"/>
            <a:chExt cx="373189" cy="358944"/>
          </a:xfrm>
        </p:grpSpPr>
        <p:sp>
          <p:nvSpPr>
            <p:cNvPr id="12266" name="Google Shape;12266;p90"/>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0"/>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0"/>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0"/>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0"/>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0"/>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0"/>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0"/>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0"/>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0"/>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90"/>
          <p:cNvGrpSpPr/>
          <p:nvPr/>
        </p:nvGrpSpPr>
        <p:grpSpPr>
          <a:xfrm>
            <a:off x="2189568" y="1809203"/>
            <a:ext cx="364993" cy="359049"/>
            <a:chOff x="2189568" y="1961603"/>
            <a:chExt cx="364993" cy="359049"/>
          </a:xfrm>
        </p:grpSpPr>
        <p:sp>
          <p:nvSpPr>
            <p:cNvPr id="12277" name="Google Shape;12277;p90"/>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0"/>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0"/>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0"/>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0"/>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0"/>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0"/>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0"/>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0"/>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0"/>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0"/>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0"/>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0"/>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0"/>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0"/>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0"/>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90"/>
          <p:cNvGrpSpPr/>
          <p:nvPr/>
        </p:nvGrpSpPr>
        <p:grpSpPr>
          <a:xfrm>
            <a:off x="2193077" y="2267571"/>
            <a:ext cx="378426" cy="346323"/>
            <a:chOff x="2193077" y="2419971"/>
            <a:chExt cx="378426" cy="346323"/>
          </a:xfrm>
        </p:grpSpPr>
        <p:sp>
          <p:nvSpPr>
            <p:cNvPr id="12294" name="Google Shape;12294;p90"/>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0"/>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0"/>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0"/>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0"/>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0"/>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0"/>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0"/>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0"/>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0"/>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0"/>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0"/>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0"/>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0"/>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0"/>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0"/>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0"/>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0"/>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0"/>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0"/>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0"/>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90"/>
          <p:cNvGrpSpPr/>
          <p:nvPr/>
        </p:nvGrpSpPr>
        <p:grpSpPr>
          <a:xfrm>
            <a:off x="861622" y="2729370"/>
            <a:ext cx="276802" cy="367140"/>
            <a:chOff x="861622" y="2881770"/>
            <a:chExt cx="276802" cy="367140"/>
          </a:xfrm>
        </p:grpSpPr>
        <p:sp>
          <p:nvSpPr>
            <p:cNvPr id="12316" name="Google Shape;12316;p90"/>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0"/>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0"/>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0"/>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0"/>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0"/>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0"/>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0"/>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0"/>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0"/>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0"/>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0"/>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0"/>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0"/>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0"/>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0"/>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0"/>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0"/>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0"/>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0"/>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0"/>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0"/>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90"/>
          <p:cNvGrpSpPr/>
          <p:nvPr/>
        </p:nvGrpSpPr>
        <p:grpSpPr>
          <a:xfrm>
            <a:off x="3968184" y="2729291"/>
            <a:ext cx="369444" cy="367140"/>
            <a:chOff x="3968184" y="2881691"/>
            <a:chExt cx="369444" cy="367140"/>
          </a:xfrm>
        </p:grpSpPr>
        <p:sp>
          <p:nvSpPr>
            <p:cNvPr id="12339" name="Google Shape;12339;p90"/>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0"/>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0"/>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0"/>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0"/>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0"/>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0"/>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0"/>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0"/>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0"/>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0"/>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0"/>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0"/>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0"/>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0"/>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0"/>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0"/>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0"/>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0"/>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0"/>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0"/>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0"/>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0"/>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0"/>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90"/>
          <p:cNvGrpSpPr/>
          <p:nvPr/>
        </p:nvGrpSpPr>
        <p:grpSpPr>
          <a:xfrm>
            <a:off x="3513796" y="2729684"/>
            <a:ext cx="371487" cy="366826"/>
            <a:chOff x="3513796" y="2882084"/>
            <a:chExt cx="371487" cy="366826"/>
          </a:xfrm>
        </p:grpSpPr>
        <p:sp>
          <p:nvSpPr>
            <p:cNvPr id="12364" name="Google Shape;12364;p90"/>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0"/>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0"/>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0"/>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0"/>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0"/>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0"/>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0"/>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0"/>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0"/>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0"/>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0"/>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0"/>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0"/>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0"/>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0"/>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0"/>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0"/>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0"/>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0"/>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0"/>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0"/>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0"/>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0"/>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0"/>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0"/>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0"/>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0"/>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0"/>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0"/>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0"/>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0"/>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0"/>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0"/>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0"/>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0"/>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0"/>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0"/>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0"/>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0"/>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0"/>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0"/>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0"/>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0"/>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0"/>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0"/>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0"/>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0"/>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0"/>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90"/>
          <p:cNvGrpSpPr/>
          <p:nvPr/>
        </p:nvGrpSpPr>
        <p:grpSpPr>
          <a:xfrm>
            <a:off x="873615" y="1347875"/>
            <a:ext cx="335011" cy="359232"/>
            <a:chOff x="873615" y="1500275"/>
            <a:chExt cx="335011" cy="359232"/>
          </a:xfrm>
        </p:grpSpPr>
        <p:sp>
          <p:nvSpPr>
            <p:cNvPr id="12414" name="Google Shape;12414;p90"/>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0"/>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0"/>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0"/>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0"/>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0"/>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0"/>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0"/>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0"/>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0"/>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0"/>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90"/>
          <p:cNvGrpSpPr/>
          <p:nvPr/>
        </p:nvGrpSpPr>
        <p:grpSpPr>
          <a:xfrm>
            <a:off x="2202058" y="3194337"/>
            <a:ext cx="337158" cy="359311"/>
            <a:chOff x="2202058" y="3346737"/>
            <a:chExt cx="337158" cy="359311"/>
          </a:xfrm>
        </p:grpSpPr>
        <p:sp>
          <p:nvSpPr>
            <p:cNvPr id="12426" name="Google Shape;12426;p90"/>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0"/>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0"/>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0"/>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0"/>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0"/>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0"/>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0"/>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0"/>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90"/>
          <p:cNvGrpSpPr/>
          <p:nvPr/>
        </p:nvGrpSpPr>
        <p:grpSpPr>
          <a:xfrm>
            <a:off x="2223059" y="3665772"/>
            <a:ext cx="359232" cy="306050"/>
            <a:chOff x="2223059" y="3818172"/>
            <a:chExt cx="359232" cy="306050"/>
          </a:xfrm>
        </p:grpSpPr>
        <p:sp>
          <p:nvSpPr>
            <p:cNvPr id="12436" name="Google Shape;12436;p90"/>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0"/>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0"/>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0"/>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0"/>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0"/>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0"/>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0"/>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0"/>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90"/>
          <p:cNvGrpSpPr/>
          <p:nvPr/>
        </p:nvGrpSpPr>
        <p:grpSpPr>
          <a:xfrm>
            <a:off x="1725989" y="1839420"/>
            <a:ext cx="378426" cy="298509"/>
            <a:chOff x="1725989" y="1991820"/>
            <a:chExt cx="378426" cy="298509"/>
          </a:xfrm>
        </p:grpSpPr>
        <p:sp>
          <p:nvSpPr>
            <p:cNvPr id="12446" name="Google Shape;12446;p90"/>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0"/>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0"/>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0"/>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0"/>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0"/>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0"/>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0"/>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0"/>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0"/>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0"/>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0"/>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90"/>
          <p:cNvGrpSpPr/>
          <p:nvPr/>
        </p:nvGrpSpPr>
        <p:grpSpPr>
          <a:xfrm>
            <a:off x="1768409" y="3639351"/>
            <a:ext cx="367978" cy="359075"/>
            <a:chOff x="1768409" y="3791751"/>
            <a:chExt cx="367978" cy="359075"/>
          </a:xfrm>
        </p:grpSpPr>
        <p:sp>
          <p:nvSpPr>
            <p:cNvPr id="12459" name="Google Shape;12459;p90"/>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0"/>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0"/>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0"/>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0"/>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0"/>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0"/>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0"/>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0"/>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0"/>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0"/>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0"/>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0"/>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90"/>
          <p:cNvGrpSpPr/>
          <p:nvPr/>
        </p:nvGrpSpPr>
        <p:grpSpPr>
          <a:xfrm>
            <a:off x="2668963" y="3638906"/>
            <a:ext cx="358735" cy="359311"/>
            <a:chOff x="2668963" y="3791306"/>
            <a:chExt cx="358735" cy="359311"/>
          </a:xfrm>
        </p:grpSpPr>
        <p:sp>
          <p:nvSpPr>
            <p:cNvPr id="12473" name="Google Shape;12473;p90"/>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0"/>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0"/>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0"/>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0"/>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0"/>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0"/>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0"/>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0"/>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0"/>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0"/>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0"/>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0"/>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0"/>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0"/>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0"/>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90"/>
          <p:cNvGrpSpPr/>
          <p:nvPr/>
        </p:nvGrpSpPr>
        <p:grpSpPr>
          <a:xfrm>
            <a:off x="849682" y="1842798"/>
            <a:ext cx="363893" cy="291727"/>
            <a:chOff x="849682" y="1995198"/>
            <a:chExt cx="363893" cy="291727"/>
          </a:xfrm>
        </p:grpSpPr>
        <p:sp>
          <p:nvSpPr>
            <p:cNvPr id="12490" name="Google Shape;12490;p90"/>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0"/>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0"/>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0"/>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0"/>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0"/>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0"/>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0"/>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0"/>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0"/>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0"/>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0"/>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0"/>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0"/>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0"/>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0"/>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0"/>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0"/>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90"/>
          <p:cNvGrpSpPr/>
          <p:nvPr/>
        </p:nvGrpSpPr>
        <p:grpSpPr>
          <a:xfrm>
            <a:off x="3065430" y="1837666"/>
            <a:ext cx="378190" cy="302044"/>
            <a:chOff x="3065430" y="1990066"/>
            <a:chExt cx="378190" cy="302044"/>
          </a:xfrm>
        </p:grpSpPr>
        <p:sp>
          <p:nvSpPr>
            <p:cNvPr id="12509" name="Google Shape;12509;p90"/>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0"/>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0"/>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0"/>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0"/>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0"/>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0"/>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0"/>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0"/>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0"/>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0"/>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90"/>
          <p:cNvGrpSpPr/>
          <p:nvPr/>
        </p:nvGrpSpPr>
        <p:grpSpPr>
          <a:xfrm>
            <a:off x="3568234" y="3639010"/>
            <a:ext cx="347501" cy="359284"/>
            <a:chOff x="3568234" y="3791410"/>
            <a:chExt cx="347501" cy="359284"/>
          </a:xfrm>
        </p:grpSpPr>
        <p:sp>
          <p:nvSpPr>
            <p:cNvPr id="12521" name="Google Shape;12521;p90"/>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0"/>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0"/>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0"/>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0"/>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0"/>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0"/>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0"/>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0"/>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0"/>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0"/>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90"/>
          <p:cNvGrpSpPr/>
          <p:nvPr/>
        </p:nvGrpSpPr>
        <p:grpSpPr>
          <a:xfrm>
            <a:off x="1759925" y="1348687"/>
            <a:ext cx="347004" cy="358420"/>
            <a:chOff x="1759925" y="1501087"/>
            <a:chExt cx="347004" cy="358420"/>
          </a:xfrm>
        </p:grpSpPr>
        <p:sp>
          <p:nvSpPr>
            <p:cNvPr id="12533" name="Google Shape;12533;p90"/>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0"/>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0"/>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0"/>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0"/>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0"/>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0"/>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0"/>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0"/>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0"/>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0"/>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0"/>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0"/>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0"/>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0"/>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0"/>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0"/>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0"/>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0"/>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0"/>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0"/>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0"/>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0"/>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0"/>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0"/>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0"/>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0"/>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90"/>
          <p:cNvGrpSpPr/>
          <p:nvPr/>
        </p:nvGrpSpPr>
        <p:grpSpPr>
          <a:xfrm>
            <a:off x="3519295" y="2261260"/>
            <a:ext cx="360227" cy="359311"/>
            <a:chOff x="3519295" y="2413660"/>
            <a:chExt cx="360227" cy="359311"/>
          </a:xfrm>
        </p:grpSpPr>
        <p:sp>
          <p:nvSpPr>
            <p:cNvPr id="12561" name="Google Shape;12561;p90"/>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0"/>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0"/>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0"/>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0"/>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0"/>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0"/>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0"/>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0"/>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0"/>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0"/>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0"/>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0"/>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0"/>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0"/>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0"/>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0"/>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0"/>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0"/>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0"/>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0"/>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0"/>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0"/>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0"/>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0"/>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0"/>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0"/>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0"/>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0"/>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0"/>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0"/>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0"/>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0"/>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0"/>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0"/>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90"/>
          <p:cNvGrpSpPr/>
          <p:nvPr/>
        </p:nvGrpSpPr>
        <p:grpSpPr>
          <a:xfrm>
            <a:off x="1330255" y="3693318"/>
            <a:ext cx="358996" cy="250774"/>
            <a:chOff x="1330255" y="3845718"/>
            <a:chExt cx="358996" cy="250774"/>
          </a:xfrm>
        </p:grpSpPr>
        <p:sp>
          <p:nvSpPr>
            <p:cNvPr id="12597" name="Google Shape;12597;p90"/>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0"/>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0"/>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0"/>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0"/>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0"/>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0"/>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0"/>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0"/>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0"/>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90"/>
          <p:cNvGrpSpPr/>
          <p:nvPr/>
        </p:nvGrpSpPr>
        <p:grpSpPr>
          <a:xfrm>
            <a:off x="3115103" y="3638984"/>
            <a:ext cx="373424" cy="359311"/>
            <a:chOff x="3115103" y="3791384"/>
            <a:chExt cx="373424" cy="359311"/>
          </a:xfrm>
        </p:grpSpPr>
        <p:sp>
          <p:nvSpPr>
            <p:cNvPr id="12608" name="Google Shape;12608;p90"/>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0"/>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0"/>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0"/>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0"/>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0"/>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0"/>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0"/>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0"/>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0"/>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0"/>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0"/>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0"/>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0"/>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90"/>
          <p:cNvGrpSpPr/>
          <p:nvPr/>
        </p:nvGrpSpPr>
        <p:grpSpPr>
          <a:xfrm>
            <a:off x="883853" y="3640241"/>
            <a:ext cx="378190" cy="357059"/>
            <a:chOff x="883853" y="3792641"/>
            <a:chExt cx="378190" cy="357059"/>
          </a:xfrm>
        </p:grpSpPr>
        <p:sp>
          <p:nvSpPr>
            <p:cNvPr id="12623" name="Google Shape;12623;p90"/>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0"/>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0"/>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0"/>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0"/>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0"/>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0"/>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0"/>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0"/>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0"/>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0"/>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0"/>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0"/>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0"/>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0"/>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0"/>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0"/>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0"/>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0"/>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0"/>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0"/>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0"/>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0"/>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0"/>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0"/>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0"/>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90"/>
          <p:cNvGrpSpPr/>
          <p:nvPr/>
        </p:nvGrpSpPr>
        <p:grpSpPr>
          <a:xfrm>
            <a:off x="3934196" y="2332405"/>
            <a:ext cx="401207" cy="214036"/>
            <a:chOff x="3934196" y="2484805"/>
            <a:chExt cx="401207" cy="214036"/>
          </a:xfrm>
        </p:grpSpPr>
        <p:sp>
          <p:nvSpPr>
            <p:cNvPr id="12650" name="Google Shape;12650;p90"/>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0"/>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0"/>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0"/>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0"/>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90"/>
          <p:cNvGrpSpPr/>
          <p:nvPr/>
        </p:nvGrpSpPr>
        <p:grpSpPr>
          <a:xfrm>
            <a:off x="3999894" y="1347797"/>
            <a:ext cx="342474" cy="359232"/>
            <a:chOff x="3999894" y="1500197"/>
            <a:chExt cx="342474" cy="359232"/>
          </a:xfrm>
        </p:grpSpPr>
        <p:sp>
          <p:nvSpPr>
            <p:cNvPr id="12656" name="Google Shape;12656;p90"/>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0"/>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0"/>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0"/>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0"/>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0"/>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0"/>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0"/>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0"/>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0"/>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90"/>
          <p:cNvGrpSpPr/>
          <p:nvPr/>
        </p:nvGrpSpPr>
        <p:grpSpPr>
          <a:xfrm>
            <a:off x="2233795" y="2729762"/>
            <a:ext cx="232601" cy="366747"/>
            <a:chOff x="2233795" y="2882162"/>
            <a:chExt cx="232601" cy="366747"/>
          </a:xfrm>
        </p:grpSpPr>
        <p:sp>
          <p:nvSpPr>
            <p:cNvPr id="12667" name="Google Shape;12667;p90"/>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0"/>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0"/>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0"/>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0"/>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0"/>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0"/>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0"/>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0"/>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0"/>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0"/>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0"/>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0"/>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0"/>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0"/>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0"/>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0"/>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0"/>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90"/>
          <p:cNvGrpSpPr/>
          <p:nvPr/>
        </p:nvGrpSpPr>
        <p:grpSpPr>
          <a:xfrm>
            <a:off x="3523772" y="3252022"/>
            <a:ext cx="362008" cy="244175"/>
            <a:chOff x="3523772" y="3404422"/>
            <a:chExt cx="362008" cy="244175"/>
          </a:xfrm>
        </p:grpSpPr>
        <p:sp>
          <p:nvSpPr>
            <p:cNvPr id="12686" name="Google Shape;12686;p90"/>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0"/>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0"/>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0"/>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0"/>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0"/>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0"/>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0"/>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0"/>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0"/>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0"/>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0"/>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0"/>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0"/>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0"/>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90"/>
          <p:cNvGrpSpPr/>
          <p:nvPr/>
        </p:nvGrpSpPr>
        <p:grpSpPr>
          <a:xfrm>
            <a:off x="3531026" y="1824914"/>
            <a:ext cx="359232" cy="327836"/>
            <a:chOff x="3531026" y="1977314"/>
            <a:chExt cx="359232" cy="327836"/>
          </a:xfrm>
        </p:grpSpPr>
        <p:sp>
          <p:nvSpPr>
            <p:cNvPr id="12702" name="Google Shape;12702;p90"/>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0"/>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0"/>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0"/>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0"/>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0"/>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0"/>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0"/>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0"/>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0"/>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90"/>
          <p:cNvGrpSpPr/>
          <p:nvPr/>
        </p:nvGrpSpPr>
        <p:grpSpPr>
          <a:xfrm>
            <a:off x="3123351" y="1347875"/>
            <a:ext cx="296781" cy="359232"/>
            <a:chOff x="3123351" y="1500275"/>
            <a:chExt cx="296781" cy="359232"/>
          </a:xfrm>
        </p:grpSpPr>
        <p:sp>
          <p:nvSpPr>
            <p:cNvPr id="12713" name="Google Shape;12713;p90"/>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0"/>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0"/>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0"/>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0"/>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0"/>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0"/>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0"/>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0"/>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0"/>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0"/>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90"/>
          <p:cNvGrpSpPr/>
          <p:nvPr/>
        </p:nvGrpSpPr>
        <p:grpSpPr>
          <a:xfrm>
            <a:off x="2659458" y="1347875"/>
            <a:ext cx="332261" cy="359232"/>
            <a:chOff x="2659458" y="1500275"/>
            <a:chExt cx="332261" cy="359232"/>
          </a:xfrm>
        </p:grpSpPr>
        <p:sp>
          <p:nvSpPr>
            <p:cNvPr id="12725" name="Google Shape;12725;p90"/>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0"/>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0"/>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0"/>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0"/>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0"/>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0"/>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0"/>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0"/>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0"/>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0"/>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0"/>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0"/>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0"/>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0"/>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0"/>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0"/>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0"/>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0"/>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0"/>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90"/>
          <p:cNvGrpSpPr/>
          <p:nvPr/>
        </p:nvGrpSpPr>
        <p:grpSpPr>
          <a:xfrm>
            <a:off x="1750184" y="2261130"/>
            <a:ext cx="359730" cy="359441"/>
            <a:chOff x="1750184" y="2413530"/>
            <a:chExt cx="359730" cy="359441"/>
          </a:xfrm>
        </p:grpSpPr>
        <p:sp>
          <p:nvSpPr>
            <p:cNvPr id="12746" name="Google Shape;12746;p90"/>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0"/>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0"/>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0"/>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0"/>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0"/>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0"/>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0"/>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0"/>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0"/>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0"/>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90"/>
          <p:cNvGrpSpPr/>
          <p:nvPr/>
        </p:nvGrpSpPr>
        <p:grpSpPr>
          <a:xfrm>
            <a:off x="2230050" y="1347823"/>
            <a:ext cx="316524" cy="359284"/>
            <a:chOff x="2230050" y="1500223"/>
            <a:chExt cx="316524" cy="359284"/>
          </a:xfrm>
        </p:grpSpPr>
        <p:sp>
          <p:nvSpPr>
            <p:cNvPr id="12758" name="Google Shape;12758;p90"/>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0"/>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0"/>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0"/>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0"/>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0"/>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0"/>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0"/>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0"/>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0"/>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0"/>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90"/>
          <p:cNvGrpSpPr/>
          <p:nvPr/>
        </p:nvGrpSpPr>
        <p:grpSpPr>
          <a:xfrm>
            <a:off x="2690042" y="4110367"/>
            <a:ext cx="359389" cy="359232"/>
            <a:chOff x="2690042" y="4262767"/>
            <a:chExt cx="359389" cy="359232"/>
          </a:xfrm>
        </p:grpSpPr>
        <p:sp>
          <p:nvSpPr>
            <p:cNvPr id="12779" name="Google Shape;12779;p90"/>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0"/>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0"/>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0"/>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0"/>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90"/>
          <p:cNvGrpSpPr/>
          <p:nvPr/>
        </p:nvGrpSpPr>
        <p:grpSpPr>
          <a:xfrm>
            <a:off x="2689440" y="2729762"/>
            <a:ext cx="222337" cy="366721"/>
            <a:chOff x="2689440" y="2882162"/>
            <a:chExt cx="222337" cy="366721"/>
          </a:xfrm>
        </p:grpSpPr>
        <p:sp>
          <p:nvSpPr>
            <p:cNvPr id="12787" name="Google Shape;12787;p90"/>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0"/>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0"/>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0"/>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0"/>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0"/>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0"/>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0"/>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6" name="Google Shape;12796;p90"/>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7" name="Google Shape;12797;p90"/>
          <p:cNvGrpSpPr/>
          <p:nvPr/>
        </p:nvGrpSpPr>
        <p:grpSpPr>
          <a:xfrm>
            <a:off x="2637986" y="1827742"/>
            <a:ext cx="359232" cy="322023"/>
            <a:chOff x="2637986" y="1980142"/>
            <a:chExt cx="359232" cy="322023"/>
          </a:xfrm>
        </p:grpSpPr>
        <p:sp>
          <p:nvSpPr>
            <p:cNvPr id="12798" name="Google Shape;12798;p90"/>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0"/>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0"/>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0"/>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0"/>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0"/>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90"/>
          <p:cNvGrpSpPr/>
          <p:nvPr/>
        </p:nvGrpSpPr>
        <p:grpSpPr>
          <a:xfrm>
            <a:off x="1306531" y="3194572"/>
            <a:ext cx="323018" cy="359075"/>
            <a:chOff x="1306531" y="3346972"/>
            <a:chExt cx="323018" cy="359075"/>
          </a:xfrm>
        </p:grpSpPr>
        <p:sp>
          <p:nvSpPr>
            <p:cNvPr id="12812" name="Google Shape;12812;p90"/>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0"/>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0"/>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0"/>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0"/>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0"/>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90"/>
          <p:cNvGrpSpPr/>
          <p:nvPr/>
        </p:nvGrpSpPr>
        <p:grpSpPr>
          <a:xfrm>
            <a:off x="1308024" y="2261575"/>
            <a:ext cx="360253" cy="357111"/>
            <a:chOff x="1308024" y="2413975"/>
            <a:chExt cx="360253" cy="357111"/>
          </a:xfrm>
        </p:grpSpPr>
        <p:sp>
          <p:nvSpPr>
            <p:cNvPr id="12822" name="Google Shape;12822;p90"/>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0"/>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0"/>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0"/>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0"/>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0"/>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0"/>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0"/>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0"/>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0"/>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0"/>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0"/>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0"/>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0"/>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0"/>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0"/>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0"/>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0"/>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0"/>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90"/>
          <p:cNvGrpSpPr/>
          <p:nvPr/>
        </p:nvGrpSpPr>
        <p:grpSpPr>
          <a:xfrm>
            <a:off x="1298519" y="1817922"/>
            <a:ext cx="378452" cy="341321"/>
            <a:chOff x="1298519" y="1970322"/>
            <a:chExt cx="378452" cy="341321"/>
          </a:xfrm>
        </p:grpSpPr>
        <p:sp>
          <p:nvSpPr>
            <p:cNvPr id="12853" name="Google Shape;12853;p90"/>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0"/>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0"/>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0"/>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0"/>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0"/>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0"/>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0"/>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0"/>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0"/>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90"/>
          <p:cNvGrpSpPr/>
          <p:nvPr/>
        </p:nvGrpSpPr>
        <p:grpSpPr>
          <a:xfrm>
            <a:off x="3114815" y="3194468"/>
            <a:ext cx="283217" cy="359180"/>
            <a:chOff x="3114815" y="3346868"/>
            <a:chExt cx="283217" cy="359180"/>
          </a:xfrm>
        </p:grpSpPr>
        <p:sp>
          <p:nvSpPr>
            <p:cNvPr id="12874" name="Google Shape;12874;p90"/>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0"/>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0"/>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0"/>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0"/>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0"/>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0"/>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0"/>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90"/>
          <p:cNvGrpSpPr/>
          <p:nvPr/>
        </p:nvGrpSpPr>
        <p:grpSpPr>
          <a:xfrm>
            <a:off x="3973186" y="3200831"/>
            <a:ext cx="378661" cy="346558"/>
            <a:chOff x="3973186" y="3353231"/>
            <a:chExt cx="378661" cy="346558"/>
          </a:xfrm>
        </p:grpSpPr>
        <p:sp>
          <p:nvSpPr>
            <p:cNvPr id="12888" name="Google Shape;12888;p90"/>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0"/>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0"/>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0"/>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0"/>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0"/>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0"/>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0"/>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0"/>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0"/>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90"/>
          <p:cNvGrpSpPr/>
          <p:nvPr/>
        </p:nvGrpSpPr>
        <p:grpSpPr>
          <a:xfrm>
            <a:off x="2152857" y="4110602"/>
            <a:ext cx="373241" cy="359127"/>
            <a:chOff x="2152857" y="4263002"/>
            <a:chExt cx="373241" cy="359127"/>
          </a:xfrm>
        </p:grpSpPr>
        <p:sp>
          <p:nvSpPr>
            <p:cNvPr id="12907" name="Google Shape;12907;p90"/>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0"/>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0"/>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0"/>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0"/>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0"/>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90"/>
          <p:cNvGrpSpPr/>
          <p:nvPr/>
        </p:nvGrpSpPr>
        <p:grpSpPr>
          <a:xfrm>
            <a:off x="859632" y="3194572"/>
            <a:ext cx="303537" cy="359127"/>
            <a:chOff x="859632" y="3346972"/>
            <a:chExt cx="303537" cy="359127"/>
          </a:xfrm>
        </p:grpSpPr>
        <p:sp>
          <p:nvSpPr>
            <p:cNvPr id="12916" name="Google Shape;12916;p90"/>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0"/>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90"/>
          <p:cNvGrpSpPr/>
          <p:nvPr/>
        </p:nvGrpSpPr>
        <p:grpSpPr>
          <a:xfrm>
            <a:off x="1767911" y="2729841"/>
            <a:ext cx="265306" cy="366799"/>
            <a:chOff x="1767911" y="2882241"/>
            <a:chExt cx="265306" cy="366799"/>
          </a:xfrm>
        </p:grpSpPr>
        <p:sp>
          <p:nvSpPr>
            <p:cNvPr id="12922" name="Google Shape;12922;p90"/>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0"/>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0"/>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0"/>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0"/>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0"/>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0"/>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0"/>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0"/>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0"/>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90"/>
          <p:cNvGrpSpPr/>
          <p:nvPr/>
        </p:nvGrpSpPr>
        <p:grpSpPr>
          <a:xfrm>
            <a:off x="1332009" y="1347535"/>
            <a:ext cx="331895" cy="359311"/>
            <a:chOff x="1332009" y="1499935"/>
            <a:chExt cx="331895" cy="359311"/>
          </a:xfrm>
        </p:grpSpPr>
        <p:sp>
          <p:nvSpPr>
            <p:cNvPr id="12938" name="Google Shape;12938;p90"/>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0"/>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0"/>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0"/>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0"/>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0"/>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0"/>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0"/>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0"/>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0"/>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0"/>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0"/>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90"/>
          <p:cNvGrpSpPr/>
          <p:nvPr/>
        </p:nvGrpSpPr>
        <p:grpSpPr>
          <a:xfrm>
            <a:off x="2663464" y="3194415"/>
            <a:ext cx="289528" cy="359232"/>
            <a:chOff x="2663464" y="3346815"/>
            <a:chExt cx="289528" cy="359232"/>
          </a:xfrm>
        </p:grpSpPr>
        <p:sp>
          <p:nvSpPr>
            <p:cNvPr id="12956" name="Google Shape;12956;p90"/>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0"/>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0"/>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0"/>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0"/>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0"/>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0"/>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90"/>
          <p:cNvGrpSpPr/>
          <p:nvPr/>
        </p:nvGrpSpPr>
        <p:grpSpPr>
          <a:xfrm>
            <a:off x="1315775" y="2729527"/>
            <a:ext cx="269051" cy="366983"/>
            <a:chOff x="1315775" y="2881927"/>
            <a:chExt cx="269051" cy="366983"/>
          </a:xfrm>
        </p:grpSpPr>
        <p:sp>
          <p:nvSpPr>
            <p:cNvPr id="12968" name="Google Shape;12968;p90"/>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0"/>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0"/>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0"/>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0"/>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0"/>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0"/>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90"/>
          <p:cNvGrpSpPr/>
          <p:nvPr/>
        </p:nvGrpSpPr>
        <p:grpSpPr>
          <a:xfrm>
            <a:off x="3977427" y="1827742"/>
            <a:ext cx="359232" cy="322023"/>
            <a:chOff x="3977427" y="1980142"/>
            <a:chExt cx="359232" cy="322023"/>
          </a:xfrm>
        </p:grpSpPr>
        <p:sp>
          <p:nvSpPr>
            <p:cNvPr id="12984" name="Google Shape;12984;p90"/>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0"/>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0"/>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0"/>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0"/>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0"/>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0"/>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0"/>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0"/>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0"/>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90"/>
          <p:cNvGrpSpPr/>
          <p:nvPr/>
        </p:nvGrpSpPr>
        <p:grpSpPr>
          <a:xfrm>
            <a:off x="865628" y="2261208"/>
            <a:ext cx="361720" cy="359180"/>
            <a:chOff x="865628" y="2413608"/>
            <a:chExt cx="361720" cy="359180"/>
          </a:xfrm>
        </p:grpSpPr>
        <p:sp>
          <p:nvSpPr>
            <p:cNvPr id="12995" name="Google Shape;12995;p90"/>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0"/>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0"/>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0"/>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0"/>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0"/>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0"/>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0"/>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0"/>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0"/>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0"/>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0"/>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0"/>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90"/>
          <p:cNvGrpSpPr/>
          <p:nvPr/>
        </p:nvGrpSpPr>
        <p:grpSpPr>
          <a:xfrm>
            <a:off x="3117093" y="2729527"/>
            <a:ext cx="268815" cy="366983"/>
            <a:chOff x="3117093" y="2881927"/>
            <a:chExt cx="268815" cy="366983"/>
          </a:xfrm>
        </p:grpSpPr>
        <p:sp>
          <p:nvSpPr>
            <p:cNvPr id="13009" name="Google Shape;13009;p90"/>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0"/>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0"/>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0"/>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0"/>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0"/>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0"/>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0"/>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0"/>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0"/>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0"/>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0"/>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0"/>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0"/>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0"/>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90"/>
          <p:cNvGrpSpPr/>
          <p:nvPr/>
        </p:nvGrpSpPr>
        <p:grpSpPr>
          <a:xfrm>
            <a:off x="3534508" y="1355600"/>
            <a:ext cx="368502" cy="343521"/>
            <a:chOff x="3534508" y="1508000"/>
            <a:chExt cx="368502" cy="343521"/>
          </a:xfrm>
        </p:grpSpPr>
        <p:sp>
          <p:nvSpPr>
            <p:cNvPr id="13025" name="Google Shape;13025;p90"/>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0"/>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0"/>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0"/>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0"/>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0"/>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0"/>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0"/>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0"/>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0"/>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0"/>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0"/>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0"/>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0"/>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0"/>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90"/>
          <p:cNvGrpSpPr/>
          <p:nvPr/>
        </p:nvGrpSpPr>
        <p:grpSpPr>
          <a:xfrm>
            <a:off x="7147436" y="1350599"/>
            <a:ext cx="279054" cy="354754"/>
            <a:chOff x="7147436" y="1502999"/>
            <a:chExt cx="279054" cy="354754"/>
          </a:xfrm>
        </p:grpSpPr>
        <p:sp>
          <p:nvSpPr>
            <p:cNvPr id="13041" name="Google Shape;13041;p90"/>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0"/>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0"/>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0"/>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0"/>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0"/>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0"/>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0"/>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0"/>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0"/>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0"/>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0"/>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0"/>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0"/>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0"/>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0"/>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90"/>
          <p:cNvGrpSpPr/>
          <p:nvPr/>
        </p:nvGrpSpPr>
        <p:grpSpPr>
          <a:xfrm>
            <a:off x="7603081" y="1820672"/>
            <a:ext cx="276802" cy="354807"/>
            <a:chOff x="7603081" y="1973072"/>
            <a:chExt cx="276802" cy="354807"/>
          </a:xfrm>
        </p:grpSpPr>
        <p:sp>
          <p:nvSpPr>
            <p:cNvPr id="13058" name="Google Shape;13058;p90"/>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0"/>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0"/>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0"/>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0"/>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0"/>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0"/>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0"/>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0"/>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0"/>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0"/>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0"/>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0"/>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0"/>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90"/>
          <p:cNvGrpSpPr/>
          <p:nvPr/>
        </p:nvGrpSpPr>
        <p:grpSpPr>
          <a:xfrm>
            <a:off x="6696792" y="1350599"/>
            <a:ext cx="276802" cy="354754"/>
            <a:chOff x="6696792" y="1502999"/>
            <a:chExt cx="276802" cy="354754"/>
          </a:xfrm>
        </p:grpSpPr>
        <p:sp>
          <p:nvSpPr>
            <p:cNvPr id="13073" name="Google Shape;13073;p90"/>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0"/>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0"/>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0"/>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0"/>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0"/>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0"/>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0"/>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0"/>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0"/>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0"/>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0"/>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0"/>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0"/>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0"/>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90"/>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9" name="Google Shape;13089;p90"/>
          <p:cNvGrpSpPr/>
          <p:nvPr/>
        </p:nvGrpSpPr>
        <p:grpSpPr>
          <a:xfrm>
            <a:off x="6223393" y="1350599"/>
            <a:ext cx="320295" cy="354754"/>
            <a:chOff x="6223393" y="1502999"/>
            <a:chExt cx="320295" cy="354754"/>
          </a:xfrm>
        </p:grpSpPr>
        <p:sp>
          <p:nvSpPr>
            <p:cNvPr id="13090" name="Google Shape;13090;p90"/>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0"/>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0"/>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0"/>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0"/>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0"/>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0"/>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0"/>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0"/>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0"/>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0"/>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0"/>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0"/>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0"/>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0"/>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0"/>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0"/>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0"/>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0"/>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0"/>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0"/>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0"/>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0"/>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90"/>
          <p:cNvGrpSpPr/>
          <p:nvPr/>
        </p:nvGrpSpPr>
        <p:grpSpPr>
          <a:xfrm>
            <a:off x="5310611" y="1350572"/>
            <a:ext cx="339515" cy="354781"/>
            <a:chOff x="5310611" y="1502972"/>
            <a:chExt cx="339515" cy="354781"/>
          </a:xfrm>
        </p:grpSpPr>
        <p:sp>
          <p:nvSpPr>
            <p:cNvPr id="13114" name="Google Shape;13114;p90"/>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0"/>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0"/>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0"/>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0"/>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0"/>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0"/>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0"/>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0"/>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0"/>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0"/>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0"/>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0"/>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0"/>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0"/>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0"/>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90"/>
          <p:cNvGrpSpPr/>
          <p:nvPr/>
        </p:nvGrpSpPr>
        <p:grpSpPr>
          <a:xfrm>
            <a:off x="6253637" y="3637701"/>
            <a:ext cx="274550" cy="354833"/>
            <a:chOff x="6253637" y="3790101"/>
            <a:chExt cx="274550" cy="354833"/>
          </a:xfrm>
        </p:grpSpPr>
        <p:sp>
          <p:nvSpPr>
            <p:cNvPr id="13131" name="Google Shape;13131;p90"/>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0"/>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0"/>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0"/>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0"/>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0"/>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0"/>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0"/>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0"/>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0"/>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0"/>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0"/>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0"/>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0"/>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0"/>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0"/>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0"/>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90"/>
          <p:cNvGrpSpPr/>
          <p:nvPr/>
        </p:nvGrpSpPr>
        <p:grpSpPr>
          <a:xfrm>
            <a:off x="5802731" y="3637780"/>
            <a:ext cx="274576" cy="354754"/>
            <a:chOff x="5802731" y="3790180"/>
            <a:chExt cx="274576" cy="354754"/>
          </a:xfrm>
        </p:grpSpPr>
        <p:sp>
          <p:nvSpPr>
            <p:cNvPr id="13149" name="Google Shape;13149;p90"/>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0"/>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0"/>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0"/>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0"/>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0"/>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0"/>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0"/>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0"/>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0"/>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0"/>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0"/>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0"/>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0"/>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0"/>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0"/>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0"/>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0"/>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0"/>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0"/>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0"/>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90"/>
          <p:cNvGrpSpPr/>
          <p:nvPr/>
        </p:nvGrpSpPr>
        <p:grpSpPr>
          <a:xfrm>
            <a:off x="5352088" y="3637806"/>
            <a:ext cx="274550" cy="354728"/>
            <a:chOff x="5352088" y="3790206"/>
            <a:chExt cx="274550" cy="354728"/>
          </a:xfrm>
        </p:grpSpPr>
        <p:sp>
          <p:nvSpPr>
            <p:cNvPr id="13171" name="Google Shape;13171;p90"/>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0"/>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0"/>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0"/>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0"/>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0"/>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0"/>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0"/>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0"/>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0"/>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0"/>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0"/>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0"/>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0"/>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0"/>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0"/>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0"/>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0"/>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0"/>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0"/>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0"/>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0"/>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0"/>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0"/>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90"/>
          <p:cNvGrpSpPr/>
          <p:nvPr/>
        </p:nvGrpSpPr>
        <p:grpSpPr>
          <a:xfrm>
            <a:off x="4901706" y="3637675"/>
            <a:ext cx="274550" cy="354859"/>
            <a:chOff x="4901706" y="3790075"/>
            <a:chExt cx="274550" cy="354859"/>
          </a:xfrm>
        </p:grpSpPr>
        <p:sp>
          <p:nvSpPr>
            <p:cNvPr id="13196" name="Google Shape;13196;p90"/>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0"/>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0"/>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0"/>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0"/>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0"/>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0"/>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0"/>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0"/>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0"/>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0"/>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0"/>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0"/>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0"/>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0"/>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0"/>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0"/>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90"/>
          <p:cNvGrpSpPr/>
          <p:nvPr/>
        </p:nvGrpSpPr>
        <p:grpSpPr>
          <a:xfrm>
            <a:off x="8052704" y="1350808"/>
            <a:ext cx="275073" cy="354545"/>
            <a:chOff x="8052704" y="1503208"/>
            <a:chExt cx="275073" cy="354545"/>
          </a:xfrm>
        </p:grpSpPr>
        <p:sp>
          <p:nvSpPr>
            <p:cNvPr id="13214" name="Google Shape;13214;p90"/>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0"/>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0"/>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0"/>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0"/>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0"/>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0"/>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0"/>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0"/>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0"/>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0"/>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0"/>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0"/>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0"/>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0"/>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0"/>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0"/>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90"/>
          <p:cNvGrpSpPr/>
          <p:nvPr/>
        </p:nvGrpSpPr>
        <p:grpSpPr>
          <a:xfrm>
            <a:off x="5794745" y="1350599"/>
            <a:ext cx="274550" cy="354754"/>
            <a:chOff x="5794745" y="1502999"/>
            <a:chExt cx="274550" cy="354754"/>
          </a:xfrm>
        </p:grpSpPr>
        <p:sp>
          <p:nvSpPr>
            <p:cNvPr id="13232" name="Google Shape;13232;p90"/>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0"/>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0"/>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0"/>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0"/>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0"/>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0"/>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0"/>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0"/>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0"/>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0"/>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0"/>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0"/>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0"/>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0"/>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0"/>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0"/>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0"/>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0"/>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0"/>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0"/>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0"/>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0"/>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90"/>
          <p:cNvGrpSpPr/>
          <p:nvPr/>
        </p:nvGrpSpPr>
        <p:grpSpPr>
          <a:xfrm>
            <a:off x="4896940" y="1350599"/>
            <a:ext cx="263316" cy="354754"/>
            <a:chOff x="4896940" y="1502999"/>
            <a:chExt cx="263316" cy="354754"/>
          </a:xfrm>
        </p:grpSpPr>
        <p:sp>
          <p:nvSpPr>
            <p:cNvPr id="13256" name="Google Shape;13256;p90"/>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0"/>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0"/>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0"/>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0"/>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0"/>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0"/>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0"/>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0"/>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0"/>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0"/>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0"/>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0"/>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0"/>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0"/>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0"/>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0"/>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0"/>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0"/>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0"/>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0"/>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90"/>
          <p:cNvGrpSpPr/>
          <p:nvPr/>
        </p:nvGrpSpPr>
        <p:grpSpPr>
          <a:xfrm>
            <a:off x="6255392" y="4115682"/>
            <a:ext cx="274550" cy="354728"/>
            <a:chOff x="6255392" y="4268082"/>
            <a:chExt cx="274550" cy="354728"/>
          </a:xfrm>
        </p:grpSpPr>
        <p:sp>
          <p:nvSpPr>
            <p:cNvPr id="13278" name="Google Shape;13278;p90"/>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0"/>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0"/>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0"/>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0"/>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0"/>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0"/>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0"/>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0"/>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0"/>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0"/>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0"/>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0"/>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0"/>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0"/>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0"/>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0"/>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0"/>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0"/>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0"/>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90"/>
          <p:cNvGrpSpPr/>
          <p:nvPr/>
        </p:nvGrpSpPr>
        <p:grpSpPr>
          <a:xfrm>
            <a:off x="7604076" y="3637675"/>
            <a:ext cx="275807" cy="354859"/>
            <a:chOff x="7604076" y="3790075"/>
            <a:chExt cx="275807" cy="354859"/>
          </a:xfrm>
        </p:grpSpPr>
        <p:sp>
          <p:nvSpPr>
            <p:cNvPr id="13299" name="Google Shape;13299;p90"/>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0"/>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0"/>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0"/>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0"/>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0"/>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0"/>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0"/>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0"/>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0"/>
          <p:cNvGrpSpPr/>
          <p:nvPr/>
        </p:nvGrpSpPr>
        <p:grpSpPr>
          <a:xfrm>
            <a:off x="7154427" y="3637806"/>
            <a:ext cx="274550" cy="354493"/>
            <a:chOff x="7154427" y="3790206"/>
            <a:chExt cx="274550" cy="354493"/>
          </a:xfrm>
        </p:grpSpPr>
        <p:sp>
          <p:nvSpPr>
            <p:cNvPr id="13322" name="Google Shape;13322;p90"/>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0"/>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0"/>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0"/>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0"/>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0"/>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0"/>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0"/>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0"/>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0"/>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0"/>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90"/>
          <p:cNvGrpSpPr/>
          <p:nvPr/>
        </p:nvGrpSpPr>
        <p:grpSpPr>
          <a:xfrm>
            <a:off x="8054458" y="1820750"/>
            <a:ext cx="274576" cy="354728"/>
            <a:chOff x="8054458" y="1973150"/>
            <a:chExt cx="274576" cy="354728"/>
          </a:xfrm>
        </p:grpSpPr>
        <p:sp>
          <p:nvSpPr>
            <p:cNvPr id="13343" name="Google Shape;13343;p90"/>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0"/>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0"/>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0"/>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0"/>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0"/>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90"/>
          <p:cNvGrpSpPr/>
          <p:nvPr/>
        </p:nvGrpSpPr>
        <p:grpSpPr>
          <a:xfrm>
            <a:off x="7153930" y="1820750"/>
            <a:ext cx="274812" cy="354728"/>
            <a:chOff x="7153930" y="1973150"/>
            <a:chExt cx="274812" cy="354728"/>
          </a:xfrm>
        </p:grpSpPr>
        <p:sp>
          <p:nvSpPr>
            <p:cNvPr id="13366" name="Google Shape;13366;p90"/>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0"/>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0"/>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0"/>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0"/>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0"/>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0"/>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0"/>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90"/>
          <p:cNvGrpSpPr/>
          <p:nvPr/>
        </p:nvGrpSpPr>
        <p:grpSpPr>
          <a:xfrm>
            <a:off x="6703522" y="1820698"/>
            <a:ext cx="274812" cy="354781"/>
            <a:chOff x="6703522" y="1973098"/>
            <a:chExt cx="274812" cy="354781"/>
          </a:xfrm>
        </p:grpSpPr>
        <p:sp>
          <p:nvSpPr>
            <p:cNvPr id="13386" name="Google Shape;13386;p90"/>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0"/>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0"/>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0"/>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0"/>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0"/>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0"/>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0"/>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0"/>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0"/>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0"/>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0"/>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0"/>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0"/>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90"/>
          <p:cNvGrpSpPr/>
          <p:nvPr/>
        </p:nvGrpSpPr>
        <p:grpSpPr>
          <a:xfrm>
            <a:off x="6253375" y="1820750"/>
            <a:ext cx="274812" cy="354728"/>
            <a:chOff x="6253375" y="1973150"/>
            <a:chExt cx="274812" cy="354728"/>
          </a:xfrm>
        </p:grpSpPr>
        <p:sp>
          <p:nvSpPr>
            <p:cNvPr id="13412" name="Google Shape;13412;p90"/>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0"/>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0"/>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0"/>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0"/>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0"/>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0"/>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0"/>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0"/>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0"/>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0"/>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0"/>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90"/>
          <p:cNvGrpSpPr/>
          <p:nvPr/>
        </p:nvGrpSpPr>
        <p:grpSpPr>
          <a:xfrm>
            <a:off x="5802496" y="1820750"/>
            <a:ext cx="275309" cy="354728"/>
            <a:chOff x="5802496" y="1973150"/>
            <a:chExt cx="275309" cy="354728"/>
          </a:xfrm>
        </p:grpSpPr>
        <p:sp>
          <p:nvSpPr>
            <p:cNvPr id="13451" name="Google Shape;13451;p90"/>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0"/>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0"/>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0"/>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0"/>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0"/>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0"/>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0"/>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0"/>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0"/>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0"/>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0"/>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0"/>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0"/>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90"/>
          <p:cNvGrpSpPr/>
          <p:nvPr/>
        </p:nvGrpSpPr>
        <p:grpSpPr>
          <a:xfrm>
            <a:off x="5353083" y="1820750"/>
            <a:ext cx="274576" cy="354728"/>
            <a:chOff x="5353083" y="1973150"/>
            <a:chExt cx="274576" cy="354728"/>
          </a:xfrm>
        </p:grpSpPr>
        <p:sp>
          <p:nvSpPr>
            <p:cNvPr id="13478" name="Google Shape;13478;p90"/>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0"/>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0"/>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0"/>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0"/>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0"/>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0"/>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0"/>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0"/>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0"/>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0"/>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0"/>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90"/>
          <p:cNvGrpSpPr/>
          <p:nvPr/>
        </p:nvGrpSpPr>
        <p:grpSpPr>
          <a:xfrm>
            <a:off x="4902701" y="1820750"/>
            <a:ext cx="274812" cy="354728"/>
            <a:chOff x="4902701" y="1973150"/>
            <a:chExt cx="274812" cy="354728"/>
          </a:xfrm>
        </p:grpSpPr>
        <p:sp>
          <p:nvSpPr>
            <p:cNvPr id="13500" name="Google Shape;13500;p90"/>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0"/>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0"/>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0"/>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0"/>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0"/>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0"/>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0"/>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0"/>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0"/>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0"/>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90"/>
          <p:cNvGrpSpPr/>
          <p:nvPr/>
        </p:nvGrpSpPr>
        <p:grpSpPr>
          <a:xfrm>
            <a:off x="4902701" y="2727589"/>
            <a:ext cx="272560" cy="354676"/>
            <a:chOff x="4902701" y="2879989"/>
            <a:chExt cx="272560" cy="354676"/>
          </a:xfrm>
        </p:grpSpPr>
        <p:sp>
          <p:nvSpPr>
            <p:cNvPr id="13526" name="Google Shape;13526;p90"/>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0"/>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0"/>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0"/>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0"/>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0"/>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0"/>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0"/>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0"/>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0"/>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0"/>
          <p:cNvGrpSpPr/>
          <p:nvPr/>
        </p:nvGrpSpPr>
        <p:grpSpPr>
          <a:xfrm>
            <a:off x="5803988" y="4115682"/>
            <a:ext cx="274550" cy="354728"/>
            <a:chOff x="5803988" y="4268082"/>
            <a:chExt cx="274550" cy="354728"/>
          </a:xfrm>
        </p:grpSpPr>
        <p:sp>
          <p:nvSpPr>
            <p:cNvPr id="13551" name="Google Shape;13551;p90"/>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0"/>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0"/>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0"/>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0"/>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0"/>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0"/>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90"/>
          <p:cNvGrpSpPr/>
          <p:nvPr/>
        </p:nvGrpSpPr>
        <p:grpSpPr>
          <a:xfrm>
            <a:off x="5352349" y="4115682"/>
            <a:ext cx="274550" cy="354728"/>
            <a:chOff x="5352349" y="4268082"/>
            <a:chExt cx="274550" cy="354728"/>
          </a:xfrm>
        </p:grpSpPr>
        <p:sp>
          <p:nvSpPr>
            <p:cNvPr id="13574" name="Google Shape;13574;p90"/>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0"/>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0"/>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0"/>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0"/>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0"/>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0"/>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0"/>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0"/>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0"/>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0"/>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0"/>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90"/>
          <p:cNvGrpSpPr/>
          <p:nvPr/>
        </p:nvGrpSpPr>
        <p:grpSpPr>
          <a:xfrm>
            <a:off x="7606826" y="2266890"/>
            <a:ext cx="274550" cy="354728"/>
            <a:chOff x="7606826" y="2419290"/>
            <a:chExt cx="274550" cy="354728"/>
          </a:xfrm>
        </p:grpSpPr>
        <p:sp>
          <p:nvSpPr>
            <p:cNvPr id="13597" name="Google Shape;13597;p9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90"/>
          <p:cNvGrpSpPr/>
          <p:nvPr/>
        </p:nvGrpSpPr>
        <p:grpSpPr>
          <a:xfrm>
            <a:off x="7156182" y="2266890"/>
            <a:ext cx="274550" cy="354728"/>
            <a:chOff x="7156182" y="2419290"/>
            <a:chExt cx="274550" cy="354728"/>
          </a:xfrm>
        </p:grpSpPr>
        <p:sp>
          <p:nvSpPr>
            <p:cNvPr id="13613" name="Google Shape;13613;p90"/>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0"/>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0"/>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90"/>
          <p:cNvGrpSpPr/>
          <p:nvPr/>
        </p:nvGrpSpPr>
        <p:grpSpPr>
          <a:xfrm>
            <a:off x="6705276" y="2266890"/>
            <a:ext cx="274812" cy="354728"/>
            <a:chOff x="6705276" y="2419290"/>
            <a:chExt cx="274812" cy="354728"/>
          </a:xfrm>
        </p:grpSpPr>
        <p:sp>
          <p:nvSpPr>
            <p:cNvPr id="13629" name="Google Shape;13629;p90"/>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0"/>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0"/>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0"/>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0"/>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0"/>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0"/>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0"/>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0"/>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0"/>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0"/>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90"/>
          <p:cNvGrpSpPr/>
          <p:nvPr/>
        </p:nvGrpSpPr>
        <p:grpSpPr>
          <a:xfrm>
            <a:off x="4902936" y="2266890"/>
            <a:ext cx="274576" cy="354728"/>
            <a:chOff x="4902936" y="2419290"/>
            <a:chExt cx="274576" cy="354728"/>
          </a:xfrm>
        </p:grpSpPr>
        <p:sp>
          <p:nvSpPr>
            <p:cNvPr id="13658" name="Google Shape;13658;p90"/>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0"/>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0"/>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0"/>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0"/>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0"/>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0"/>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0"/>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0"/>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0"/>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0"/>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90"/>
          <p:cNvGrpSpPr/>
          <p:nvPr/>
        </p:nvGrpSpPr>
        <p:grpSpPr>
          <a:xfrm>
            <a:off x="7608056" y="3193394"/>
            <a:ext cx="270334" cy="354754"/>
            <a:chOff x="7608056" y="3345794"/>
            <a:chExt cx="270334" cy="354754"/>
          </a:xfrm>
        </p:grpSpPr>
        <p:sp>
          <p:nvSpPr>
            <p:cNvPr id="13679" name="Google Shape;13679;p90"/>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0"/>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0"/>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0"/>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0"/>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0"/>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0"/>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0"/>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0"/>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0"/>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0"/>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0"/>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90"/>
          <p:cNvGrpSpPr/>
          <p:nvPr/>
        </p:nvGrpSpPr>
        <p:grpSpPr>
          <a:xfrm>
            <a:off x="6712765" y="4115682"/>
            <a:ext cx="263316" cy="354728"/>
            <a:chOff x="6712765" y="4268082"/>
            <a:chExt cx="263316" cy="354728"/>
          </a:xfrm>
        </p:grpSpPr>
        <p:sp>
          <p:nvSpPr>
            <p:cNvPr id="13699" name="Google Shape;13699;p90"/>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0"/>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0"/>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0"/>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0"/>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0"/>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0"/>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0"/>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90"/>
          <p:cNvGrpSpPr/>
          <p:nvPr/>
        </p:nvGrpSpPr>
        <p:grpSpPr>
          <a:xfrm>
            <a:off x="5359341" y="2266759"/>
            <a:ext cx="262819" cy="354859"/>
            <a:chOff x="5359341" y="2419159"/>
            <a:chExt cx="262819" cy="354859"/>
          </a:xfrm>
        </p:grpSpPr>
        <p:sp>
          <p:nvSpPr>
            <p:cNvPr id="13716" name="Google Shape;13716;p90"/>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0"/>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0"/>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0"/>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0"/>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0"/>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0"/>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0"/>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0"/>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0"/>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0"/>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0"/>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0"/>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0"/>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0"/>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0"/>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90"/>
          <p:cNvGrpSpPr/>
          <p:nvPr/>
        </p:nvGrpSpPr>
        <p:grpSpPr>
          <a:xfrm>
            <a:off x="6709282" y="3637806"/>
            <a:ext cx="263316" cy="354493"/>
            <a:chOff x="6709282" y="3790206"/>
            <a:chExt cx="263316" cy="354493"/>
          </a:xfrm>
        </p:grpSpPr>
        <p:sp>
          <p:nvSpPr>
            <p:cNvPr id="13738" name="Google Shape;13738;p90"/>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0"/>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0"/>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0"/>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0"/>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0"/>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0"/>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0"/>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0"/>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0"/>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0"/>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0"/>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0"/>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0"/>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0"/>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0"/>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90"/>
          <p:cNvGrpSpPr/>
          <p:nvPr/>
        </p:nvGrpSpPr>
        <p:grpSpPr>
          <a:xfrm>
            <a:off x="6260629" y="2266890"/>
            <a:ext cx="263055" cy="354493"/>
            <a:chOff x="6260629" y="2419290"/>
            <a:chExt cx="263055" cy="354493"/>
          </a:xfrm>
        </p:grpSpPr>
        <p:sp>
          <p:nvSpPr>
            <p:cNvPr id="13755" name="Google Shape;13755;p90"/>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0"/>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0"/>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0"/>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0"/>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0"/>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0"/>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0"/>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0"/>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0"/>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0"/>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0"/>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0"/>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0"/>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0"/>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90"/>
          <p:cNvGrpSpPr/>
          <p:nvPr/>
        </p:nvGrpSpPr>
        <p:grpSpPr>
          <a:xfrm>
            <a:off x="6260864" y="2727511"/>
            <a:ext cx="263343" cy="354754"/>
            <a:chOff x="6260864" y="2879911"/>
            <a:chExt cx="263343" cy="354754"/>
          </a:xfrm>
        </p:grpSpPr>
        <p:sp>
          <p:nvSpPr>
            <p:cNvPr id="13771" name="Google Shape;13771;p90"/>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0"/>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0"/>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0"/>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0"/>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0"/>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0"/>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0"/>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0"/>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0"/>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0"/>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0"/>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0"/>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90"/>
          <p:cNvGrpSpPr/>
          <p:nvPr/>
        </p:nvGrpSpPr>
        <p:grpSpPr>
          <a:xfrm>
            <a:off x="8062968" y="2266890"/>
            <a:ext cx="263316" cy="354728"/>
            <a:chOff x="8062968" y="2419290"/>
            <a:chExt cx="263316" cy="354728"/>
          </a:xfrm>
        </p:grpSpPr>
        <p:sp>
          <p:nvSpPr>
            <p:cNvPr id="13790" name="Google Shape;13790;p9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7" name="Google Shape;13807;p90"/>
          <p:cNvGrpSpPr/>
          <p:nvPr/>
        </p:nvGrpSpPr>
        <p:grpSpPr>
          <a:xfrm>
            <a:off x="5809723" y="2266890"/>
            <a:ext cx="263316" cy="354728"/>
            <a:chOff x="5809723" y="2419290"/>
            <a:chExt cx="263316" cy="354728"/>
          </a:xfrm>
        </p:grpSpPr>
        <p:sp>
          <p:nvSpPr>
            <p:cNvPr id="13808" name="Google Shape;13808;p90"/>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0"/>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0"/>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0"/>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0"/>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0"/>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0"/>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0"/>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0"/>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0"/>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0"/>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0"/>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0"/>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0"/>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90"/>
          <p:cNvGrpSpPr/>
          <p:nvPr/>
        </p:nvGrpSpPr>
        <p:grpSpPr>
          <a:xfrm>
            <a:off x="7606826" y="1350599"/>
            <a:ext cx="263552" cy="354754"/>
            <a:chOff x="7606826" y="1502999"/>
            <a:chExt cx="263552" cy="354754"/>
          </a:xfrm>
        </p:grpSpPr>
        <p:sp>
          <p:nvSpPr>
            <p:cNvPr id="13826" name="Google Shape;13826;p90"/>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0"/>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0"/>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0"/>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0"/>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0"/>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0"/>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0"/>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0"/>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0"/>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0"/>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0"/>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0"/>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0"/>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0"/>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90"/>
          <p:cNvGrpSpPr/>
          <p:nvPr/>
        </p:nvGrpSpPr>
        <p:grpSpPr>
          <a:xfrm>
            <a:off x="8060455" y="3637675"/>
            <a:ext cx="264076" cy="354623"/>
            <a:chOff x="8060455" y="3790075"/>
            <a:chExt cx="264076" cy="354623"/>
          </a:xfrm>
        </p:grpSpPr>
        <p:sp>
          <p:nvSpPr>
            <p:cNvPr id="13845" name="Google Shape;13845;p90"/>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0"/>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0"/>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0"/>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0"/>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0"/>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0"/>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0"/>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0"/>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0"/>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0"/>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0"/>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0"/>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0"/>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0"/>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0"/>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8" name="Google Shape;13868;p90"/>
          <p:cNvGrpSpPr/>
          <p:nvPr/>
        </p:nvGrpSpPr>
        <p:grpSpPr>
          <a:xfrm>
            <a:off x="7614550" y="2727511"/>
            <a:ext cx="263316" cy="354754"/>
            <a:chOff x="7614550" y="2879911"/>
            <a:chExt cx="263316" cy="354754"/>
          </a:xfrm>
        </p:grpSpPr>
        <p:sp>
          <p:nvSpPr>
            <p:cNvPr id="13869" name="Google Shape;13869;p90"/>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0"/>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0"/>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0"/>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0"/>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0"/>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0"/>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0"/>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0"/>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0"/>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0"/>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0"/>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0"/>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0"/>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0"/>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90"/>
          <p:cNvGrpSpPr/>
          <p:nvPr/>
        </p:nvGrpSpPr>
        <p:grpSpPr>
          <a:xfrm>
            <a:off x="4900684" y="4115787"/>
            <a:ext cx="274576" cy="354623"/>
            <a:chOff x="4900684" y="4268187"/>
            <a:chExt cx="274576" cy="354623"/>
          </a:xfrm>
        </p:grpSpPr>
        <p:sp>
          <p:nvSpPr>
            <p:cNvPr id="13889" name="Google Shape;13889;p90"/>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0"/>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0"/>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0"/>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0"/>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0"/>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0"/>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0"/>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0"/>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0"/>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0"/>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90"/>
          <p:cNvGrpSpPr/>
          <p:nvPr/>
        </p:nvGrpSpPr>
        <p:grpSpPr>
          <a:xfrm>
            <a:off x="7161654" y="3193394"/>
            <a:ext cx="263343" cy="354754"/>
            <a:chOff x="7161654" y="3345794"/>
            <a:chExt cx="263343" cy="354754"/>
          </a:xfrm>
        </p:grpSpPr>
        <p:sp>
          <p:nvSpPr>
            <p:cNvPr id="13905" name="Google Shape;13905;p90"/>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0"/>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0"/>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0"/>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0"/>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0"/>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0"/>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0"/>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0"/>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0"/>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0"/>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0"/>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0"/>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0"/>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0"/>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0"/>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90"/>
          <p:cNvGrpSpPr/>
          <p:nvPr/>
        </p:nvGrpSpPr>
        <p:grpSpPr>
          <a:xfrm>
            <a:off x="6711770" y="3193394"/>
            <a:ext cx="263081" cy="354754"/>
            <a:chOff x="6711770" y="3345794"/>
            <a:chExt cx="263081" cy="354754"/>
          </a:xfrm>
        </p:grpSpPr>
        <p:sp>
          <p:nvSpPr>
            <p:cNvPr id="13925" name="Google Shape;13925;p90"/>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0"/>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0"/>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0"/>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0"/>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0"/>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0"/>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0"/>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0"/>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0"/>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0"/>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90"/>
          <p:cNvGrpSpPr/>
          <p:nvPr/>
        </p:nvGrpSpPr>
        <p:grpSpPr>
          <a:xfrm>
            <a:off x="7163409" y="2727851"/>
            <a:ext cx="263316" cy="354414"/>
            <a:chOff x="7163409" y="2880251"/>
            <a:chExt cx="263316" cy="354414"/>
          </a:xfrm>
        </p:grpSpPr>
        <p:sp>
          <p:nvSpPr>
            <p:cNvPr id="13943" name="Google Shape;13943;p90"/>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0"/>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0"/>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0"/>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0"/>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0"/>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0"/>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0"/>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0"/>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0"/>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0"/>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90"/>
          <p:cNvGrpSpPr/>
          <p:nvPr/>
        </p:nvGrpSpPr>
        <p:grpSpPr>
          <a:xfrm>
            <a:off x="6712032" y="2727772"/>
            <a:ext cx="263316" cy="354493"/>
            <a:chOff x="6712032" y="2880172"/>
            <a:chExt cx="263316" cy="354493"/>
          </a:xfrm>
        </p:grpSpPr>
        <p:sp>
          <p:nvSpPr>
            <p:cNvPr id="13956" name="Google Shape;13956;p90"/>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0"/>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0"/>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0"/>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0"/>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0"/>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0"/>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0"/>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0"/>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0"/>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0"/>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0"/>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0"/>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0"/>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0"/>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0"/>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90"/>
          <p:cNvGrpSpPr/>
          <p:nvPr/>
        </p:nvGrpSpPr>
        <p:grpSpPr>
          <a:xfrm>
            <a:off x="6261624" y="3193394"/>
            <a:ext cx="263316" cy="354754"/>
            <a:chOff x="6261624" y="3345794"/>
            <a:chExt cx="263316" cy="354754"/>
          </a:xfrm>
        </p:grpSpPr>
        <p:sp>
          <p:nvSpPr>
            <p:cNvPr id="13978" name="Google Shape;13978;p90"/>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0"/>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0"/>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0"/>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0"/>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0"/>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0"/>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0"/>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0"/>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0"/>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0"/>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0"/>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0"/>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0"/>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0"/>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0"/>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0"/>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0"/>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0"/>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0"/>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0"/>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0"/>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0"/>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0"/>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0"/>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6" name="Google Shape;14006;p90"/>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7" name="Google Shape;14007;p90"/>
          <p:cNvGrpSpPr/>
          <p:nvPr/>
        </p:nvGrpSpPr>
        <p:grpSpPr>
          <a:xfrm>
            <a:off x="5811739" y="3193394"/>
            <a:ext cx="263316" cy="354754"/>
            <a:chOff x="5811739" y="3345794"/>
            <a:chExt cx="263316" cy="354754"/>
          </a:xfrm>
        </p:grpSpPr>
        <p:sp>
          <p:nvSpPr>
            <p:cNvPr id="14008" name="Google Shape;14008;p90"/>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0"/>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0"/>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0"/>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0"/>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0"/>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0"/>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0"/>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0"/>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0"/>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0"/>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0"/>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0"/>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0"/>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0"/>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0"/>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0"/>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0"/>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0"/>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0"/>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0"/>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90"/>
          <p:cNvGrpSpPr/>
          <p:nvPr/>
        </p:nvGrpSpPr>
        <p:grpSpPr>
          <a:xfrm>
            <a:off x="5363818" y="3193394"/>
            <a:ext cx="259074" cy="354493"/>
            <a:chOff x="5363818" y="3345794"/>
            <a:chExt cx="259074" cy="354493"/>
          </a:xfrm>
        </p:grpSpPr>
        <p:sp>
          <p:nvSpPr>
            <p:cNvPr id="14030" name="Google Shape;14030;p90"/>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0"/>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0"/>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0"/>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0"/>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0"/>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0"/>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0"/>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0"/>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0"/>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0"/>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0"/>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0"/>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0"/>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0"/>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0"/>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0"/>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0"/>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0"/>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0"/>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0"/>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0"/>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0"/>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0"/>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0"/>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90"/>
          <p:cNvGrpSpPr/>
          <p:nvPr/>
        </p:nvGrpSpPr>
        <p:grpSpPr>
          <a:xfrm>
            <a:off x="4912939" y="3193263"/>
            <a:ext cx="261326" cy="354885"/>
            <a:chOff x="4912939" y="3345663"/>
            <a:chExt cx="261326" cy="354885"/>
          </a:xfrm>
        </p:grpSpPr>
        <p:sp>
          <p:nvSpPr>
            <p:cNvPr id="14056" name="Google Shape;14056;p90"/>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0"/>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0"/>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0"/>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0"/>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0"/>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0"/>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0"/>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0"/>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0"/>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0"/>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0"/>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0"/>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0"/>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0"/>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0"/>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0"/>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0"/>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0"/>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0"/>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0"/>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90"/>
          <p:cNvGrpSpPr/>
          <p:nvPr/>
        </p:nvGrpSpPr>
        <p:grpSpPr>
          <a:xfrm>
            <a:off x="5809723" y="2727511"/>
            <a:ext cx="263081" cy="355016"/>
            <a:chOff x="5809723" y="2879911"/>
            <a:chExt cx="263081" cy="355016"/>
          </a:xfrm>
        </p:grpSpPr>
        <p:sp>
          <p:nvSpPr>
            <p:cNvPr id="14078" name="Google Shape;14078;p90"/>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0"/>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0"/>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0"/>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0"/>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0"/>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0"/>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0"/>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0"/>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0"/>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0"/>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0"/>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0"/>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0"/>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0"/>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0"/>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0"/>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0"/>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0"/>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0"/>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0"/>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0"/>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90"/>
          <p:cNvGrpSpPr/>
          <p:nvPr/>
        </p:nvGrpSpPr>
        <p:grpSpPr>
          <a:xfrm>
            <a:off x="7616069" y="4115656"/>
            <a:ext cx="263316" cy="354754"/>
            <a:chOff x="7616069" y="4268056"/>
            <a:chExt cx="263316" cy="354754"/>
          </a:xfrm>
        </p:grpSpPr>
        <p:sp>
          <p:nvSpPr>
            <p:cNvPr id="14101" name="Google Shape;14101;p90"/>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0"/>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0"/>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0"/>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0"/>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0"/>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0"/>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0"/>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0"/>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0"/>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0"/>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0"/>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0"/>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0"/>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0"/>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0"/>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0"/>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0"/>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0"/>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0"/>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0"/>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90"/>
          <p:cNvGrpSpPr/>
          <p:nvPr/>
        </p:nvGrpSpPr>
        <p:grpSpPr>
          <a:xfrm>
            <a:off x="7164404" y="4115918"/>
            <a:ext cx="263316" cy="354493"/>
            <a:chOff x="7164404" y="4268318"/>
            <a:chExt cx="263316" cy="354493"/>
          </a:xfrm>
        </p:grpSpPr>
        <p:sp>
          <p:nvSpPr>
            <p:cNvPr id="14123" name="Google Shape;14123;p90"/>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0"/>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0"/>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0"/>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0"/>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0"/>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0"/>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0"/>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0"/>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0"/>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0"/>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0"/>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0"/>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0"/>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0"/>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0"/>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90"/>
          <p:cNvGrpSpPr/>
          <p:nvPr/>
        </p:nvGrpSpPr>
        <p:grpSpPr>
          <a:xfrm>
            <a:off x="5358346" y="2727511"/>
            <a:ext cx="263316" cy="354754"/>
            <a:chOff x="5358346" y="2879911"/>
            <a:chExt cx="263316" cy="354754"/>
          </a:xfrm>
        </p:grpSpPr>
        <p:sp>
          <p:nvSpPr>
            <p:cNvPr id="14140" name="Google Shape;14140;p90"/>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0"/>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0"/>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0"/>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0"/>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0"/>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0"/>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0"/>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0"/>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0"/>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0"/>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0"/>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0"/>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0"/>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0"/>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0"/>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0"/>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0"/>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0"/>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0"/>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0"/>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90"/>
          <p:cNvGrpSpPr/>
          <p:nvPr/>
        </p:nvGrpSpPr>
        <p:grpSpPr>
          <a:xfrm>
            <a:off x="8061450" y="3193342"/>
            <a:ext cx="263316" cy="354807"/>
            <a:chOff x="8061450" y="3345742"/>
            <a:chExt cx="263316" cy="354807"/>
          </a:xfrm>
        </p:grpSpPr>
        <p:sp>
          <p:nvSpPr>
            <p:cNvPr id="14162" name="Google Shape;14162;p90"/>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0"/>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0"/>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0"/>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0"/>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0"/>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0"/>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0"/>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0"/>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0"/>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0"/>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0"/>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0"/>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0"/>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0"/>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0"/>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90"/>
          <p:cNvGrpSpPr/>
          <p:nvPr/>
        </p:nvGrpSpPr>
        <p:grpSpPr>
          <a:xfrm>
            <a:off x="8065953" y="2727511"/>
            <a:ext cx="263081" cy="354754"/>
            <a:chOff x="8065953" y="2879911"/>
            <a:chExt cx="263081" cy="354754"/>
          </a:xfrm>
        </p:grpSpPr>
        <p:sp>
          <p:nvSpPr>
            <p:cNvPr id="14179" name="Google Shape;14179;p90"/>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0"/>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0"/>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0"/>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0"/>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0"/>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0"/>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0"/>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0"/>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0"/>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0"/>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0"/>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0"/>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0"/>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0"/>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0"/>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5" name="Google Shape;14195;p90"/>
          <p:cNvGrpSpPr/>
          <p:nvPr/>
        </p:nvGrpSpPr>
        <p:grpSpPr>
          <a:xfrm>
            <a:off x="8064199" y="4115918"/>
            <a:ext cx="270308" cy="354493"/>
            <a:chOff x="8064199" y="4268318"/>
            <a:chExt cx="270308" cy="354493"/>
          </a:xfrm>
        </p:grpSpPr>
        <p:sp>
          <p:nvSpPr>
            <p:cNvPr id="14196" name="Google Shape;14196;p90"/>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0"/>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0"/>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0"/>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0"/>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0"/>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0"/>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0"/>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0"/>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0"/>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0"/>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0"/>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0"/>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0"/>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0"/>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0"/>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0"/>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0"/>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4" name="Google Shape;14214;p90"/>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215" name="Google Shape;14215;p90"/>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19"/>
        <p:cNvGrpSpPr/>
        <p:nvPr/>
      </p:nvGrpSpPr>
      <p:grpSpPr>
        <a:xfrm>
          <a:off x="0" y="0"/>
          <a:ext cx="0" cy="0"/>
          <a:chOff x="0" y="0"/>
          <a:chExt cx="0" cy="0"/>
        </a:xfrm>
      </p:grpSpPr>
      <p:grpSp>
        <p:nvGrpSpPr>
          <p:cNvPr id="14220" name="Google Shape;14220;p91"/>
          <p:cNvGrpSpPr/>
          <p:nvPr/>
        </p:nvGrpSpPr>
        <p:grpSpPr>
          <a:xfrm>
            <a:off x="3511608" y="3163570"/>
            <a:ext cx="381482" cy="366926"/>
            <a:chOff x="3511608" y="3348218"/>
            <a:chExt cx="381482" cy="366926"/>
          </a:xfrm>
        </p:grpSpPr>
        <p:sp>
          <p:nvSpPr>
            <p:cNvPr id="14221" name="Google Shape;14221;p91"/>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1"/>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1"/>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1"/>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1"/>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1"/>
          <p:cNvGrpSpPr/>
          <p:nvPr/>
        </p:nvGrpSpPr>
        <p:grpSpPr>
          <a:xfrm>
            <a:off x="1849816" y="3622692"/>
            <a:ext cx="163616" cy="366665"/>
            <a:chOff x="1849816" y="3807339"/>
            <a:chExt cx="163616" cy="366665"/>
          </a:xfrm>
        </p:grpSpPr>
        <p:sp>
          <p:nvSpPr>
            <p:cNvPr id="14236" name="Google Shape;14236;p91"/>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1"/>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1"/>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1"/>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1"/>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91"/>
          <p:cNvGrpSpPr/>
          <p:nvPr/>
        </p:nvGrpSpPr>
        <p:grpSpPr>
          <a:xfrm>
            <a:off x="2274757" y="3622666"/>
            <a:ext cx="202292" cy="366430"/>
            <a:chOff x="2274757" y="3807313"/>
            <a:chExt cx="202292" cy="366430"/>
          </a:xfrm>
        </p:grpSpPr>
        <p:sp>
          <p:nvSpPr>
            <p:cNvPr id="14251" name="Google Shape;14251;p91"/>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1"/>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1"/>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1" name="Google Shape;14261;p91"/>
          <p:cNvGrpSpPr/>
          <p:nvPr/>
        </p:nvGrpSpPr>
        <p:grpSpPr>
          <a:xfrm>
            <a:off x="3972716" y="3163570"/>
            <a:ext cx="366404" cy="366665"/>
            <a:chOff x="3972716" y="3348218"/>
            <a:chExt cx="366404" cy="366665"/>
          </a:xfrm>
        </p:grpSpPr>
        <p:sp>
          <p:nvSpPr>
            <p:cNvPr id="14262" name="Google Shape;14262;p91"/>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1"/>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1"/>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1"/>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91"/>
          <p:cNvGrpSpPr/>
          <p:nvPr/>
        </p:nvGrpSpPr>
        <p:grpSpPr>
          <a:xfrm>
            <a:off x="866528" y="3163701"/>
            <a:ext cx="317405" cy="366534"/>
            <a:chOff x="866528" y="3348348"/>
            <a:chExt cx="317405" cy="366534"/>
          </a:xfrm>
        </p:grpSpPr>
        <p:sp>
          <p:nvSpPr>
            <p:cNvPr id="14275" name="Google Shape;14275;p91"/>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1"/>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1"/>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91"/>
          <p:cNvGrpSpPr/>
          <p:nvPr/>
        </p:nvGrpSpPr>
        <p:grpSpPr>
          <a:xfrm>
            <a:off x="1316818" y="3163648"/>
            <a:ext cx="310872" cy="366848"/>
            <a:chOff x="1316818" y="3348296"/>
            <a:chExt cx="310872" cy="366848"/>
          </a:xfrm>
        </p:grpSpPr>
        <p:sp>
          <p:nvSpPr>
            <p:cNvPr id="14284" name="Google Shape;14284;p91"/>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1"/>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1"/>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1"/>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1"/>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1"/>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1"/>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1"/>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1"/>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8" name="Google Shape;14308;p91"/>
          <p:cNvGrpSpPr/>
          <p:nvPr/>
        </p:nvGrpSpPr>
        <p:grpSpPr>
          <a:xfrm>
            <a:off x="3105248" y="3163596"/>
            <a:ext cx="305620" cy="366430"/>
            <a:chOff x="3105248" y="3348244"/>
            <a:chExt cx="305620" cy="366430"/>
          </a:xfrm>
        </p:grpSpPr>
        <p:sp>
          <p:nvSpPr>
            <p:cNvPr id="14309" name="Google Shape;14309;p91"/>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1"/>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1"/>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1"/>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91"/>
          <p:cNvGrpSpPr/>
          <p:nvPr/>
        </p:nvGrpSpPr>
        <p:grpSpPr>
          <a:xfrm>
            <a:off x="2661988" y="3163570"/>
            <a:ext cx="304078" cy="366665"/>
            <a:chOff x="2661988" y="3348218"/>
            <a:chExt cx="304078" cy="366665"/>
          </a:xfrm>
        </p:grpSpPr>
        <p:sp>
          <p:nvSpPr>
            <p:cNvPr id="14317" name="Google Shape;14317;p91"/>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1"/>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1"/>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1"/>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1"/>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91"/>
          <p:cNvGrpSpPr/>
          <p:nvPr/>
        </p:nvGrpSpPr>
        <p:grpSpPr>
          <a:xfrm>
            <a:off x="2212927" y="3164249"/>
            <a:ext cx="307606" cy="366482"/>
            <a:chOff x="2212927" y="3348897"/>
            <a:chExt cx="307606" cy="366482"/>
          </a:xfrm>
        </p:grpSpPr>
        <p:sp>
          <p:nvSpPr>
            <p:cNvPr id="14337" name="Google Shape;14337;p91"/>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1"/>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1"/>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91"/>
          <p:cNvGrpSpPr/>
          <p:nvPr/>
        </p:nvGrpSpPr>
        <p:grpSpPr>
          <a:xfrm>
            <a:off x="1764389" y="3163570"/>
            <a:ext cx="310114" cy="366665"/>
            <a:chOff x="1764389" y="3348218"/>
            <a:chExt cx="310114" cy="366665"/>
          </a:xfrm>
        </p:grpSpPr>
        <p:sp>
          <p:nvSpPr>
            <p:cNvPr id="14348" name="Google Shape;14348;p91"/>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1"/>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1"/>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1"/>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1"/>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1"/>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1"/>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91"/>
          <p:cNvGrpSpPr/>
          <p:nvPr/>
        </p:nvGrpSpPr>
        <p:grpSpPr>
          <a:xfrm>
            <a:off x="2777572" y="3622640"/>
            <a:ext cx="81716" cy="366717"/>
            <a:chOff x="2777572" y="3807287"/>
            <a:chExt cx="81716" cy="366717"/>
          </a:xfrm>
        </p:grpSpPr>
        <p:sp>
          <p:nvSpPr>
            <p:cNvPr id="14369" name="Google Shape;14369;p91"/>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1"/>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0" name="Google Shape;14380;p91"/>
          <p:cNvGrpSpPr/>
          <p:nvPr/>
        </p:nvGrpSpPr>
        <p:grpSpPr>
          <a:xfrm>
            <a:off x="3934014" y="4145133"/>
            <a:ext cx="366665" cy="256334"/>
            <a:chOff x="3934014" y="4329780"/>
            <a:chExt cx="366665" cy="256334"/>
          </a:xfrm>
        </p:grpSpPr>
        <p:sp>
          <p:nvSpPr>
            <p:cNvPr id="14381" name="Google Shape;14381;p91"/>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1"/>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1"/>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1"/>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1"/>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91"/>
          <p:cNvGrpSpPr/>
          <p:nvPr/>
        </p:nvGrpSpPr>
        <p:grpSpPr>
          <a:xfrm>
            <a:off x="947670" y="3622692"/>
            <a:ext cx="194295" cy="366404"/>
            <a:chOff x="947670" y="3807339"/>
            <a:chExt cx="194295" cy="366404"/>
          </a:xfrm>
        </p:grpSpPr>
        <p:sp>
          <p:nvSpPr>
            <p:cNvPr id="14395" name="Google Shape;14395;p91"/>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1"/>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1"/>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91"/>
          <p:cNvGrpSpPr/>
          <p:nvPr/>
        </p:nvGrpSpPr>
        <p:grpSpPr>
          <a:xfrm>
            <a:off x="3420379" y="4101910"/>
            <a:ext cx="368939" cy="342283"/>
            <a:chOff x="3420379" y="4286557"/>
            <a:chExt cx="368939" cy="342283"/>
          </a:xfrm>
        </p:grpSpPr>
        <p:sp>
          <p:nvSpPr>
            <p:cNvPr id="14406" name="Google Shape;14406;p91"/>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1"/>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1"/>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1"/>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91"/>
          <p:cNvGrpSpPr/>
          <p:nvPr/>
        </p:nvGrpSpPr>
        <p:grpSpPr>
          <a:xfrm>
            <a:off x="3965190" y="3657605"/>
            <a:ext cx="369801" cy="296813"/>
            <a:chOff x="3965190" y="3842252"/>
            <a:chExt cx="369801" cy="296813"/>
          </a:xfrm>
        </p:grpSpPr>
        <p:sp>
          <p:nvSpPr>
            <p:cNvPr id="14423" name="Google Shape;14423;p91"/>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1"/>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1"/>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1"/>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1"/>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91"/>
          <p:cNvGrpSpPr/>
          <p:nvPr/>
        </p:nvGrpSpPr>
        <p:grpSpPr>
          <a:xfrm>
            <a:off x="3506590" y="3649164"/>
            <a:ext cx="396796" cy="313407"/>
            <a:chOff x="3506590" y="3833812"/>
            <a:chExt cx="396796" cy="313407"/>
          </a:xfrm>
        </p:grpSpPr>
        <p:sp>
          <p:nvSpPr>
            <p:cNvPr id="14445" name="Google Shape;14445;p91"/>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91"/>
          <p:cNvGrpSpPr/>
          <p:nvPr/>
        </p:nvGrpSpPr>
        <p:grpSpPr>
          <a:xfrm>
            <a:off x="2769288" y="1780716"/>
            <a:ext cx="104556" cy="366665"/>
            <a:chOff x="2769288" y="1965364"/>
            <a:chExt cx="104556" cy="366665"/>
          </a:xfrm>
        </p:grpSpPr>
        <p:sp>
          <p:nvSpPr>
            <p:cNvPr id="14449" name="Google Shape;14449;p91"/>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1"/>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1"/>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91"/>
          <p:cNvGrpSpPr/>
          <p:nvPr/>
        </p:nvGrpSpPr>
        <p:grpSpPr>
          <a:xfrm>
            <a:off x="3966679" y="1826213"/>
            <a:ext cx="367162" cy="275698"/>
            <a:chOff x="3966679" y="2010861"/>
            <a:chExt cx="367162" cy="275698"/>
          </a:xfrm>
        </p:grpSpPr>
        <p:sp>
          <p:nvSpPr>
            <p:cNvPr id="14462" name="Google Shape;14462;p91"/>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91"/>
          <p:cNvGrpSpPr/>
          <p:nvPr/>
        </p:nvGrpSpPr>
        <p:grpSpPr>
          <a:xfrm>
            <a:off x="1752577" y="1840847"/>
            <a:ext cx="366404" cy="246220"/>
            <a:chOff x="1752577" y="2025495"/>
            <a:chExt cx="366404" cy="246220"/>
          </a:xfrm>
        </p:grpSpPr>
        <p:sp>
          <p:nvSpPr>
            <p:cNvPr id="14467" name="Google Shape;14467;p91"/>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1"/>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1"/>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1"/>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1"/>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1"/>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1"/>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91"/>
          <p:cNvGrpSpPr/>
          <p:nvPr/>
        </p:nvGrpSpPr>
        <p:grpSpPr>
          <a:xfrm>
            <a:off x="1309553" y="1884933"/>
            <a:ext cx="366404" cy="158363"/>
            <a:chOff x="1309553" y="2069580"/>
            <a:chExt cx="366404" cy="158363"/>
          </a:xfrm>
        </p:grpSpPr>
        <p:sp>
          <p:nvSpPr>
            <p:cNvPr id="14484" name="Google Shape;14484;p91"/>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1"/>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1"/>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1"/>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1"/>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1"/>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1"/>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0" name="Google Shape;14510;p91"/>
          <p:cNvGrpSpPr/>
          <p:nvPr/>
        </p:nvGrpSpPr>
        <p:grpSpPr>
          <a:xfrm>
            <a:off x="866528" y="1904114"/>
            <a:ext cx="366639" cy="119635"/>
            <a:chOff x="866528" y="2088762"/>
            <a:chExt cx="366639" cy="119635"/>
          </a:xfrm>
        </p:grpSpPr>
        <p:sp>
          <p:nvSpPr>
            <p:cNvPr id="14511" name="Google Shape;14511;p91"/>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1"/>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1"/>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1"/>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1"/>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1"/>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91"/>
          <p:cNvGrpSpPr/>
          <p:nvPr/>
        </p:nvGrpSpPr>
        <p:grpSpPr>
          <a:xfrm>
            <a:off x="2329269" y="1780664"/>
            <a:ext cx="98807" cy="366273"/>
            <a:chOff x="2329269" y="1965312"/>
            <a:chExt cx="98807" cy="366273"/>
          </a:xfrm>
        </p:grpSpPr>
        <p:sp>
          <p:nvSpPr>
            <p:cNvPr id="14526" name="Google Shape;14526;p91"/>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1"/>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1"/>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9" name="Google Shape;14529;p91"/>
          <p:cNvGrpSpPr/>
          <p:nvPr/>
        </p:nvGrpSpPr>
        <p:grpSpPr>
          <a:xfrm>
            <a:off x="3208053" y="1780324"/>
            <a:ext cx="112344" cy="366926"/>
            <a:chOff x="3208053" y="1964972"/>
            <a:chExt cx="112344" cy="366926"/>
          </a:xfrm>
        </p:grpSpPr>
        <p:sp>
          <p:nvSpPr>
            <p:cNvPr id="14530" name="Google Shape;14530;p91"/>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1"/>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1"/>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1"/>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1"/>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1"/>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91"/>
          <p:cNvGrpSpPr/>
          <p:nvPr/>
        </p:nvGrpSpPr>
        <p:grpSpPr>
          <a:xfrm>
            <a:off x="3225379" y="3622692"/>
            <a:ext cx="72413" cy="366404"/>
            <a:chOff x="3225379" y="3807339"/>
            <a:chExt cx="72413" cy="366404"/>
          </a:xfrm>
        </p:grpSpPr>
        <p:sp>
          <p:nvSpPr>
            <p:cNvPr id="14537" name="Google Shape;14537;p91"/>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1"/>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1"/>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1"/>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1"/>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1"/>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1"/>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1"/>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91"/>
          <p:cNvGrpSpPr/>
          <p:nvPr/>
        </p:nvGrpSpPr>
        <p:grpSpPr>
          <a:xfrm>
            <a:off x="3523916" y="1826448"/>
            <a:ext cx="366665" cy="275201"/>
            <a:chOff x="3523916" y="2011096"/>
            <a:chExt cx="366665" cy="275201"/>
          </a:xfrm>
        </p:grpSpPr>
        <p:sp>
          <p:nvSpPr>
            <p:cNvPr id="14546" name="Google Shape;14546;p91"/>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1"/>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1"/>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1"/>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1"/>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1"/>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1"/>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1"/>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1"/>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1"/>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1"/>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1"/>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1"/>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1"/>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1"/>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1"/>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1"/>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1"/>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1"/>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1"/>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91"/>
          <p:cNvGrpSpPr/>
          <p:nvPr/>
        </p:nvGrpSpPr>
        <p:grpSpPr>
          <a:xfrm>
            <a:off x="1742777" y="1315349"/>
            <a:ext cx="393791" cy="366744"/>
            <a:chOff x="1742777" y="1499997"/>
            <a:chExt cx="393791" cy="366744"/>
          </a:xfrm>
        </p:grpSpPr>
        <p:sp>
          <p:nvSpPr>
            <p:cNvPr id="14567" name="Google Shape;14567;p91"/>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1"/>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1"/>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1"/>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1"/>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1"/>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1"/>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1"/>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1"/>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1"/>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1"/>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1"/>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1"/>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1"/>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91"/>
          <p:cNvGrpSpPr/>
          <p:nvPr/>
        </p:nvGrpSpPr>
        <p:grpSpPr>
          <a:xfrm>
            <a:off x="4014449" y="1315349"/>
            <a:ext cx="319914" cy="366639"/>
            <a:chOff x="4014449" y="1499997"/>
            <a:chExt cx="319914" cy="366639"/>
          </a:xfrm>
        </p:grpSpPr>
        <p:sp>
          <p:nvSpPr>
            <p:cNvPr id="14582" name="Google Shape;14582;p91"/>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1"/>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1"/>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1"/>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1"/>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91"/>
          <p:cNvGrpSpPr/>
          <p:nvPr/>
        </p:nvGrpSpPr>
        <p:grpSpPr>
          <a:xfrm>
            <a:off x="866267" y="1406813"/>
            <a:ext cx="367397" cy="183711"/>
            <a:chOff x="866267" y="1591460"/>
            <a:chExt cx="367397" cy="183711"/>
          </a:xfrm>
        </p:grpSpPr>
        <p:sp>
          <p:nvSpPr>
            <p:cNvPr id="14588" name="Google Shape;14588;p91"/>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1"/>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1"/>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1"/>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1"/>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1"/>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1"/>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1"/>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1"/>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1"/>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1"/>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1"/>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1"/>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1"/>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1"/>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1"/>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1"/>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1"/>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91"/>
          <p:cNvGrpSpPr/>
          <p:nvPr/>
        </p:nvGrpSpPr>
        <p:grpSpPr>
          <a:xfrm>
            <a:off x="3117843" y="1315244"/>
            <a:ext cx="327440" cy="366744"/>
            <a:chOff x="3117843" y="1499892"/>
            <a:chExt cx="327440" cy="366744"/>
          </a:xfrm>
        </p:grpSpPr>
        <p:sp>
          <p:nvSpPr>
            <p:cNvPr id="14607" name="Google Shape;14607;p91"/>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1"/>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1"/>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1"/>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1"/>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1"/>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1"/>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4" name="Google Shape;14614;p91"/>
          <p:cNvGrpSpPr/>
          <p:nvPr/>
        </p:nvGrpSpPr>
        <p:grpSpPr>
          <a:xfrm>
            <a:off x="2667005" y="1315349"/>
            <a:ext cx="336770" cy="366639"/>
            <a:chOff x="2667005" y="1499997"/>
            <a:chExt cx="336770" cy="366639"/>
          </a:xfrm>
        </p:grpSpPr>
        <p:sp>
          <p:nvSpPr>
            <p:cNvPr id="14615" name="Google Shape;14615;p91"/>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1"/>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1"/>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1"/>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1"/>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1"/>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1"/>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1"/>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1"/>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1"/>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1"/>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1"/>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1"/>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1"/>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1"/>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1"/>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1"/>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1"/>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1"/>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4" name="Google Shape;14634;p91"/>
          <p:cNvGrpSpPr/>
          <p:nvPr/>
        </p:nvGrpSpPr>
        <p:grpSpPr>
          <a:xfrm>
            <a:off x="3564866" y="1315349"/>
            <a:ext cx="326473" cy="366639"/>
            <a:chOff x="3564866" y="1499997"/>
            <a:chExt cx="326473" cy="366639"/>
          </a:xfrm>
        </p:grpSpPr>
        <p:sp>
          <p:nvSpPr>
            <p:cNvPr id="14635" name="Google Shape;14635;p91"/>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1"/>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1"/>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1"/>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1"/>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1"/>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1"/>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1"/>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1"/>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91"/>
          <p:cNvGrpSpPr/>
          <p:nvPr/>
        </p:nvGrpSpPr>
        <p:grpSpPr>
          <a:xfrm>
            <a:off x="1314074" y="1315349"/>
            <a:ext cx="364392" cy="366639"/>
            <a:chOff x="1314074" y="1499997"/>
            <a:chExt cx="364392" cy="366639"/>
          </a:xfrm>
        </p:grpSpPr>
        <p:sp>
          <p:nvSpPr>
            <p:cNvPr id="14645" name="Google Shape;14645;p91"/>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1"/>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1"/>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1"/>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1"/>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1"/>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1"/>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1"/>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1"/>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1"/>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1"/>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1"/>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91"/>
          <p:cNvGrpSpPr/>
          <p:nvPr/>
        </p:nvGrpSpPr>
        <p:grpSpPr>
          <a:xfrm>
            <a:off x="2220479" y="1315349"/>
            <a:ext cx="337005" cy="366639"/>
            <a:chOff x="2220479" y="1499997"/>
            <a:chExt cx="337005" cy="366639"/>
          </a:xfrm>
        </p:grpSpPr>
        <p:sp>
          <p:nvSpPr>
            <p:cNvPr id="14658" name="Google Shape;14658;p91"/>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1"/>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1"/>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1"/>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1"/>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1"/>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1"/>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1"/>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1"/>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1"/>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1"/>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91"/>
          <p:cNvGrpSpPr/>
          <p:nvPr/>
        </p:nvGrpSpPr>
        <p:grpSpPr>
          <a:xfrm>
            <a:off x="4105155" y="2241328"/>
            <a:ext cx="87230" cy="366430"/>
            <a:chOff x="4105155" y="2425976"/>
            <a:chExt cx="87230" cy="366430"/>
          </a:xfrm>
        </p:grpSpPr>
        <p:sp>
          <p:nvSpPr>
            <p:cNvPr id="14670" name="Google Shape;14670;p91"/>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1"/>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1"/>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1"/>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1"/>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1"/>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91"/>
          <p:cNvGrpSpPr/>
          <p:nvPr/>
        </p:nvGrpSpPr>
        <p:grpSpPr>
          <a:xfrm>
            <a:off x="1808109" y="2241354"/>
            <a:ext cx="267884" cy="366639"/>
            <a:chOff x="1808109" y="2426002"/>
            <a:chExt cx="267884" cy="366639"/>
          </a:xfrm>
        </p:grpSpPr>
        <p:sp>
          <p:nvSpPr>
            <p:cNvPr id="14677" name="Google Shape;14677;p91"/>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1"/>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1"/>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1"/>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1"/>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1"/>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1"/>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1"/>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1"/>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1"/>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1"/>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1"/>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1"/>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1"/>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1"/>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1"/>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1"/>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1"/>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1"/>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1"/>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1"/>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91"/>
          <p:cNvGrpSpPr/>
          <p:nvPr/>
        </p:nvGrpSpPr>
        <p:grpSpPr>
          <a:xfrm>
            <a:off x="3603568" y="2241354"/>
            <a:ext cx="207597" cy="366639"/>
            <a:chOff x="3603568" y="2426002"/>
            <a:chExt cx="207597" cy="366639"/>
          </a:xfrm>
        </p:grpSpPr>
        <p:sp>
          <p:nvSpPr>
            <p:cNvPr id="14699" name="Google Shape;14699;p91"/>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1"/>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1"/>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1"/>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1"/>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1"/>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91"/>
          <p:cNvGrpSpPr/>
          <p:nvPr/>
        </p:nvGrpSpPr>
        <p:grpSpPr>
          <a:xfrm>
            <a:off x="2246115" y="2241354"/>
            <a:ext cx="274417" cy="366404"/>
            <a:chOff x="2246115" y="2426002"/>
            <a:chExt cx="274417" cy="366404"/>
          </a:xfrm>
        </p:grpSpPr>
        <p:sp>
          <p:nvSpPr>
            <p:cNvPr id="14706" name="Google Shape;14706;p91"/>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1"/>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1"/>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1"/>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1"/>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1"/>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1"/>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1"/>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91"/>
          <p:cNvGrpSpPr/>
          <p:nvPr/>
        </p:nvGrpSpPr>
        <p:grpSpPr>
          <a:xfrm>
            <a:off x="2696666" y="2241354"/>
            <a:ext cx="256099" cy="366639"/>
            <a:chOff x="2696666" y="2426002"/>
            <a:chExt cx="256099" cy="366639"/>
          </a:xfrm>
        </p:grpSpPr>
        <p:sp>
          <p:nvSpPr>
            <p:cNvPr id="14715" name="Google Shape;14715;p91"/>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1"/>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1"/>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1"/>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1"/>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1"/>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91"/>
          <p:cNvGrpSpPr/>
          <p:nvPr/>
        </p:nvGrpSpPr>
        <p:grpSpPr>
          <a:xfrm>
            <a:off x="3149072" y="2241354"/>
            <a:ext cx="225863" cy="366430"/>
            <a:chOff x="3149072" y="2426002"/>
            <a:chExt cx="225863" cy="366430"/>
          </a:xfrm>
        </p:grpSpPr>
        <p:sp>
          <p:nvSpPr>
            <p:cNvPr id="14722" name="Google Shape;14722;p91"/>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1"/>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1"/>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1"/>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1"/>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1"/>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1"/>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1"/>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1"/>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1"/>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1"/>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91"/>
          <p:cNvGrpSpPr/>
          <p:nvPr/>
        </p:nvGrpSpPr>
        <p:grpSpPr>
          <a:xfrm>
            <a:off x="1361556" y="2241276"/>
            <a:ext cx="283224" cy="366482"/>
            <a:chOff x="1361556" y="2425923"/>
            <a:chExt cx="283224" cy="366482"/>
          </a:xfrm>
        </p:grpSpPr>
        <p:sp>
          <p:nvSpPr>
            <p:cNvPr id="14734" name="Google Shape;14734;p91"/>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1"/>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1"/>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1"/>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1"/>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1"/>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1"/>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1"/>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1"/>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1"/>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1"/>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1"/>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1"/>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1"/>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1"/>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1"/>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1"/>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1"/>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1"/>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1"/>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91"/>
          <p:cNvGrpSpPr/>
          <p:nvPr/>
        </p:nvGrpSpPr>
        <p:grpSpPr>
          <a:xfrm>
            <a:off x="3973735" y="2706408"/>
            <a:ext cx="361883" cy="366979"/>
            <a:chOff x="3973735" y="2891056"/>
            <a:chExt cx="361883" cy="366979"/>
          </a:xfrm>
        </p:grpSpPr>
        <p:sp>
          <p:nvSpPr>
            <p:cNvPr id="14755" name="Google Shape;14755;p91"/>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1"/>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1"/>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1"/>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1"/>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1"/>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1"/>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1"/>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1"/>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1"/>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1"/>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1"/>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1"/>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1"/>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1"/>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1"/>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1"/>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1"/>
          <p:cNvGrpSpPr/>
          <p:nvPr/>
        </p:nvGrpSpPr>
        <p:grpSpPr>
          <a:xfrm>
            <a:off x="3527941" y="2732096"/>
            <a:ext cx="366665" cy="315654"/>
            <a:chOff x="3527941" y="2916744"/>
            <a:chExt cx="366665" cy="315654"/>
          </a:xfrm>
        </p:grpSpPr>
        <p:sp>
          <p:nvSpPr>
            <p:cNvPr id="14773" name="Google Shape;14773;p91"/>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1"/>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1"/>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1"/>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1"/>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1"/>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1"/>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1"/>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1"/>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1"/>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1"/>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1"/>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1"/>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1"/>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1"/>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1"/>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1"/>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1"/>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1"/>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1"/>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1"/>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1"/>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1"/>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1"/>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1"/>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1"/>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1"/>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1"/>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1"/>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1"/>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3" name="Google Shape;14803;p91"/>
          <p:cNvGrpSpPr/>
          <p:nvPr/>
        </p:nvGrpSpPr>
        <p:grpSpPr>
          <a:xfrm>
            <a:off x="2640873" y="2706983"/>
            <a:ext cx="366404" cy="366404"/>
            <a:chOff x="2640873" y="2891631"/>
            <a:chExt cx="366404" cy="366404"/>
          </a:xfrm>
        </p:grpSpPr>
        <p:sp>
          <p:nvSpPr>
            <p:cNvPr id="14804" name="Google Shape;14804;p91"/>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1"/>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1"/>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1"/>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1"/>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1"/>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1"/>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1"/>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1"/>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1"/>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1"/>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1"/>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1"/>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1"/>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91"/>
          <p:cNvGrpSpPr/>
          <p:nvPr/>
        </p:nvGrpSpPr>
        <p:grpSpPr>
          <a:xfrm>
            <a:off x="2197091" y="2753473"/>
            <a:ext cx="366665" cy="273189"/>
            <a:chOff x="2197091" y="2938120"/>
            <a:chExt cx="366665" cy="273189"/>
          </a:xfrm>
        </p:grpSpPr>
        <p:sp>
          <p:nvSpPr>
            <p:cNvPr id="14819" name="Google Shape;14819;p91"/>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1"/>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1"/>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1"/>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1"/>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1"/>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1"/>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1"/>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1"/>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1"/>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1"/>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1"/>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1"/>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1"/>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1"/>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1"/>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1"/>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1"/>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1"/>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1"/>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1"/>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1"/>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1"/>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1"/>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91"/>
          <p:cNvGrpSpPr/>
          <p:nvPr/>
        </p:nvGrpSpPr>
        <p:grpSpPr>
          <a:xfrm>
            <a:off x="1753570" y="2707479"/>
            <a:ext cx="366665" cy="365202"/>
            <a:chOff x="1753570" y="2892127"/>
            <a:chExt cx="366665" cy="365202"/>
          </a:xfrm>
        </p:grpSpPr>
        <p:sp>
          <p:nvSpPr>
            <p:cNvPr id="14844" name="Google Shape;14844;p91"/>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1"/>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1"/>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1"/>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1"/>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1"/>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1"/>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1"/>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1"/>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1"/>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1"/>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1"/>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1"/>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1"/>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1"/>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1"/>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1"/>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1"/>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91"/>
          <p:cNvGrpSpPr/>
          <p:nvPr/>
        </p:nvGrpSpPr>
        <p:grpSpPr>
          <a:xfrm>
            <a:off x="1303751" y="3622692"/>
            <a:ext cx="367684" cy="366561"/>
            <a:chOff x="1303751" y="3807339"/>
            <a:chExt cx="367684" cy="366561"/>
          </a:xfrm>
        </p:grpSpPr>
        <p:sp>
          <p:nvSpPr>
            <p:cNvPr id="14863" name="Google Shape;14863;p91"/>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1"/>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1"/>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1"/>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1"/>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1"/>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1"/>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1"/>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1"/>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1"/>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1"/>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1"/>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1"/>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1"/>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1"/>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1"/>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1"/>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1"/>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1"/>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1"/>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1"/>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1"/>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1"/>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1"/>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1"/>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1"/>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1"/>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1"/>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1"/>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1"/>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1"/>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1"/>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1"/>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1"/>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1"/>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1"/>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1"/>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1"/>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1"/>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1"/>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1"/>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4" name="Google Shape;14904;p91"/>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5" name="Google Shape;14905;p91"/>
          <p:cNvGrpSpPr/>
          <p:nvPr/>
        </p:nvGrpSpPr>
        <p:grpSpPr>
          <a:xfrm>
            <a:off x="1310049" y="2706774"/>
            <a:ext cx="384749" cy="366613"/>
            <a:chOff x="1310049" y="2891421"/>
            <a:chExt cx="384749" cy="366613"/>
          </a:xfrm>
        </p:grpSpPr>
        <p:sp>
          <p:nvSpPr>
            <p:cNvPr id="14906" name="Google Shape;14906;p91"/>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1"/>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1"/>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1"/>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1"/>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1"/>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1"/>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1"/>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1"/>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1"/>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1"/>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1"/>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1"/>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1"/>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91"/>
          <p:cNvGrpSpPr/>
          <p:nvPr/>
        </p:nvGrpSpPr>
        <p:grpSpPr>
          <a:xfrm>
            <a:off x="849673" y="2706695"/>
            <a:ext cx="383468" cy="366665"/>
            <a:chOff x="849673" y="2891343"/>
            <a:chExt cx="383468" cy="366665"/>
          </a:xfrm>
        </p:grpSpPr>
        <p:sp>
          <p:nvSpPr>
            <p:cNvPr id="14921" name="Google Shape;14921;p91"/>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1"/>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1"/>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1"/>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1"/>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1"/>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1"/>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1"/>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1"/>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1"/>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1"/>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1"/>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3" name="Google Shape;14933;p91"/>
          <p:cNvGrpSpPr/>
          <p:nvPr/>
        </p:nvGrpSpPr>
        <p:grpSpPr>
          <a:xfrm>
            <a:off x="920257" y="2241354"/>
            <a:ext cx="278024" cy="366508"/>
            <a:chOff x="920257" y="2426002"/>
            <a:chExt cx="278024" cy="366508"/>
          </a:xfrm>
        </p:grpSpPr>
        <p:sp>
          <p:nvSpPr>
            <p:cNvPr id="14934" name="Google Shape;14934;p91"/>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1"/>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1"/>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1"/>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1"/>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1"/>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1"/>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1"/>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1"/>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1"/>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1"/>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1"/>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1"/>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7" name="Google Shape;14947;p91"/>
          <p:cNvGrpSpPr/>
          <p:nvPr/>
        </p:nvGrpSpPr>
        <p:grpSpPr>
          <a:xfrm>
            <a:off x="866528" y="4089836"/>
            <a:ext cx="349810" cy="366665"/>
            <a:chOff x="866528" y="4274484"/>
            <a:chExt cx="349810" cy="366665"/>
          </a:xfrm>
        </p:grpSpPr>
        <p:sp>
          <p:nvSpPr>
            <p:cNvPr id="14948" name="Google Shape;14948;p91"/>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1"/>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1"/>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1"/>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1"/>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1"/>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1"/>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1"/>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1"/>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1"/>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1"/>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91"/>
          <p:cNvGrpSpPr/>
          <p:nvPr/>
        </p:nvGrpSpPr>
        <p:grpSpPr>
          <a:xfrm>
            <a:off x="1388708" y="4089836"/>
            <a:ext cx="330210" cy="366665"/>
            <a:chOff x="1388708" y="4274484"/>
            <a:chExt cx="330210" cy="366665"/>
          </a:xfrm>
        </p:grpSpPr>
        <p:sp>
          <p:nvSpPr>
            <p:cNvPr id="14960" name="Google Shape;14960;p91"/>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1"/>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1"/>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1"/>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1"/>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1"/>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1"/>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1"/>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1"/>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1"/>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1"/>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1"/>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1"/>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1"/>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1"/>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1"/>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1"/>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1"/>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1"/>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1"/>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91"/>
          <p:cNvGrpSpPr/>
          <p:nvPr/>
        </p:nvGrpSpPr>
        <p:grpSpPr>
          <a:xfrm>
            <a:off x="1874694" y="4108678"/>
            <a:ext cx="375446" cy="328982"/>
            <a:chOff x="1874694" y="4293326"/>
            <a:chExt cx="375446" cy="328982"/>
          </a:xfrm>
        </p:grpSpPr>
        <p:sp>
          <p:nvSpPr>
            <p:cNvPr id="14981" name="Google Shape;14981;p91"/>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1"/>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1"/>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1"/>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1"/>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1"/>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1"/>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1"/>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1"/>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1"/>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1"/>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1"/>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1"/>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1"/>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1"/>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1"/>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1"/>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1"/>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1"/>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1"/>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1"/>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1"/>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91"/>
          <p:cNvGrpSpPr/>
          <p:nvPr/>
        </p:nvGrpSpPr>
        <p:grpSpPr>
          <a:xfrm>
            <a:off x="2396116" y="4108443"/>
            <a:ext cx="366665" cy="329714"/>
            <a:chOff x="2396116" y="4293090"/>
            <a:chExt cx="366665" cy="329714"/>
          </a:xfrm>
        </p:grpSpPr>
        <p:sp>
          <p:nvSpPr>
            <p:cNvPr id="15004" name="Google Shape;15004;p91"/>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1"/>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1"/>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1"/>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1"/>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1"/>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1"/>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1"/>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1"/>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1"/>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1"/>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1"/>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1"/>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91"/>
          <p:cNvGrpSpPr/>
          <p:nvPr/>
        </p:nvGrpSpPr>
        <p:grpSpPr>
          <a:xfrm>
            <a:off x="2908757" y="4105176"/>
            <a:ext cx="367162" cy="336116"/>
            <a:chOff x="2908757" y="4289824"/>
            <a:chExt cx="367162" cy="336116"/>
          </a:xfrm>
        </p:grpSpPr>
        <p:sp>
          <p:nvSpPr>
            <p:cNvPr id="15018" name="Google Shape;15018;p91"/>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1"/>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1"/>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1"/>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1"/>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1"/>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1"/>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1"/>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1"/>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1"/>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1"/>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1"/>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1"/>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1"/>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1"/>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1"/>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1"/>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1"/>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1"/>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1"/>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1"/>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1"/>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1"/>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1"/>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1"/>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1"/>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1"/>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5" name="Google Shape;15045;p91"/>
          <p:cNvGrpSpPr/>
          <p:nvPr/>
        </p:nvGrpSpPr>
        <p:grpSpPr>
          <a:xfrm>
            <a:off x="3082408" y="2734892"/>
            <a:ext cx="368651" cy="310350"/>
            <a:chOff x="3082408" y="2919540"/>
            <a:chExt cx="368651" cy="310350"/>
          </a:xfrm>
        </p:grpSpPr>
        <p:sp>
          <p:nvSpPr>
            <p:cNvPr id="15046" name="Google Shape;15046;p91"/>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1"/>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1"/>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1"/>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1"/>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1"/>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1"/>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1"/>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1"/>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1"/>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1"/>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1"/>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8" name="Google Shape;15058;p91"/>
          <p:cNvGrpSpPr/>
          <p:nvPr/>
        </p:nvGrpSpPr>
        <p:grpSpPr>
          <a:xfrm>
            <a:off x="7069130" y="2240152"/>
            <a:ext cx="366169" cy="360498"/>
            <a:chOff x="7069130" y="2424800"/>
            <a:chExt cx="366169" cy="360498"/>
          </a:xfrm>
        </p:grpSpPr>
        <p:sp>
          <p:nvSpPr>
            <p:cNvPr id="15059" name="Google Shape;15059;p91"/>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1"/>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1"/>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1"/>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1"/>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1"/>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1"/>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1"/>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1"/>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1"/>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1"/>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1"/>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1"/>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1"/>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1"/>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1"/>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1"/>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1"/>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1"/>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1"/>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91"/>
          <p:cNvGrpSpPr/>
          <p:nvPr/>
        </p:nvGrpSpPr>
        <p:grpSpPr>
          <a:xfrm>
            <a:off x="4885655" y="2240073"/>
            <a:ext cx="281473" cy="360629"/>
            <a:chOff x="4885655" y="2424721"/>
            <a:chExt cx="281473" cy="360629"/>
          </a:xfrm>
        </p:grpSpPr>
        <p:sp>
          <p:nvSpPr>
            <p:cNvPr id="15080" name="Google Shape;15080;p91"/>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1"/>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1"/>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1"/>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1"/>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1"/>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1"/>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1"/>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1"/>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1"/>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1"/>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91"/>
          <p:cNvGrpSpPr/>
          <p:nvPr/>
        </p:nvGrpSpPr>
        <p:grpSpPr>
          <a:xfrm>
            <a:off x="6625609" y="2262129"/>
            <a:ext cx="364130" cy="316726"/>
            <a:chOff x="6625609" y="2446777"/>
            <a:chExt cx="364130" cy="316726"/>
          </a:xfrm>
        </p:grpSpPr>
        <p:sp>
          <p:nvSpPr>
            <p:cNvPr id="15092" name="Google Shape;15092;p91"/>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1"/>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1"/>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1"/>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1"/>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1"/>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1"/>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1"/>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1"/>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1"/>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1"/>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1"/>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4" name="Google Shape;15104;p91"/>
          <p:cNvGrpSpPr/>
          <p:nvPr/>
        </p:nvGrpSpPr>
        <p:grpSpPr>
          <a:xfrm>
            <a:off x="5757644" y="1827703"/>
            <a:ext cx="360628" cy="298825"/>
            <a:chOff x="5757644" y="2012350"/>
            <a:chExt cx="360628" cy="298825"/>
          </a:xfrm>
        </p:grpSpPr>
        <p:sp>
          <p:nvSpPr>
            <p:cNvPr id="15105" name="Google Shape;15105;p91"/>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1"/>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1"/>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1"/>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1"/>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1"/>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1"/>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1"/>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1"/>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1"/>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1"/>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1"/>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1"/>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1"/>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1"/>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1"/>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1"/>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1"/>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1"/>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1"/>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1"/>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1"/>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91"/>
          <p:cNvGrpSpPr/>
          <p:nvPr/>
        </p:nvGrpSpPr>
        <p:grpSpPr>
          <a:xfrm>
            <a:off x="5317625" y="1798826"/>
            <a:ext cx="360628" cy="356839"/>
            <a:chOff x="5317625" y="1983474"/>
            <a:chExt cx="360628" cy="356839"/>
          </a:xfrm>
        </p:grpSpPr>
        <p:sp>
          <p:nvSpPr>
            <p:cNvPr id="15128" name="Google Shape;15128;p91"/>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1"/>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1"/>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1"/>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1"/>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1"/>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1"/>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1"/>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1"/>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1"/>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1"/>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1"/>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1"/>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1"/>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1"/>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1"/>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1"/>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1"/>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1"/>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91"/>
          <p:cNvGrpSpPr/>
          <p:nvPr/>
        </p:nvGrpSpPr>
        <p:grpSpPr>
          <a:xfrm>
            <a:off x="6181827" y="2279037"/>
            <a:ext cx="360629" cy="282989"/>
            <a:chOff x="6181827" y="2463685"/>
            <a:chExt cx="360629" cy="282989"/>
          </a:xfrm>
        </p:grpSpPr>
        <p:sp>
          <p:nvSpPr>
            <p:cNvPr id="15148" name="Google Shape;15148;p91"/>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1"/>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1"/>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1"/>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1"/>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1"/>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1"/>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1"/>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1"/>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1"/>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1"/>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91"/>
          <p:cNvGrpSpPr/>
          <p:nvPr/>
        </p:nvGrpSpPr>
        <p:grpSpPr>
          <a:xfrm>
            <a:off x="5346292" y="3156044"/>
            <a:ext cx="291247" cy="360629"/>
            <a:chOff x="5346292" y="3340691"/>
            <a:chExt cx="291247" cy="360628"/>
          </a:xfrm>
        </p:grpSpPr>
        <p:sp>
          <p:nvSpPr>
            <p:cNvPr id="15160" name="Google Shape;15160;p91"/>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1"/>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1"/>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1"/>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1"/>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1"/>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1"/>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1"/>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1"/>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1"/>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1"/>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1"/>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1"/>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1"/>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1"/>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1"/>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1"/>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1"/>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1"/>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1"/>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1"/>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1"/>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1"/>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1"/>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1"/>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91"/>
          <p:cNvGrpSpPr/>
          <p:nvPr/>
        </p:nvGrpSpPr>
        <p:grpSpPr>
          <a:xfrm>
            <a:off x="7969264" y="1797049"/>
            <a:ext cx="337763" cy="360393"/>
            <a:chOff x="7969264" y="1981697"/>
            <a:chExt cx="337763" cy="360393"/>
          </a:xfrm>
        </p:grpSpPr>
        <p:sp>
          <p:nvSpPr>
            <p:cNvPr id="15186" name="Google Shape;15186;p91"/>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1"/>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1"/>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1"/>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1"/>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1"/>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1"/>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1"/>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1"/>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1"/>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1"/>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1"/>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1"/>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1"/>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1"/>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1"/>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1"/>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1"/>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91"/>
          <p:cNvGrpSpPr/>
          <p:nvPr/>
        </p:nvGrpSpPr>
        <p:grpSpPr>
          <a:xfrm>
            <a:off x="5736032" y="2245352"/>
            <a:ext cx="360890" cy="350332"/>
            <a:chOff x="5736032" y="2430000"/>
            <a:chExt cx="360890" cy="350332"/>
          </a:xfrm>
        </p:grpSpPr>
        <p:sp>
          <p:nvSpPr>
            <p:cNvPr id="15205" name="Google Shape;15205;p91"/>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1"/>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1"/>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1"/>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1"/>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1"/>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1"/>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1"/>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1"/>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1"/>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1"/>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1"/>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1"/>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1"/>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1"/>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1"/>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1"/>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91"/>
          <p:cNvGrpSpPr/>
          <p:nvPr/>
        </p:nvGrpSpPr>
        <p:grpSpPr>
          <a:xfrm>
            <a:off x="4877867" y="1811344"/>
            <a:ext cx="360628" cy="331778"/>
            <a:chOff x="4877867" y="1995991"/>
            <a:chExt cx="360628" cy="331778"/>
          </a:xfrm>
        </p:grpSpPr>
        <p:sp>
          <p:nvSpPr>
            <p:cNvPr id="15223" name="Google Shape;15223;p91"/>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1"/>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1"/>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1"/>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1"/>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1"/>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1"/>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1"/>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1"/>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1"/>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1"/>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1"/>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1"/>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1"/>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91"/>
          <p:cNvGrpSpPr/>
          <p:nvPr/>
        </p:nvGrpSpPr>
        <p:grpSpPr>
          <a:xfrm>
            <a:off x="7050889" y="2728856"/>
            <a:ext cx="363529" cy="339513"/>
            <a:chOff x="7050889" y="2913503"/>
            <a:chExt cx="363529" cy="339513"/>
          </a:xfrm>
        </p:grpSpPr>
        <p:sp>
          <p:nvSpPr>
            <p:cNvPr id="15238" name="Google Shape;15238;p91"/>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1"/>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1"/>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1"/>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1"/>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1"/>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1"/>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1"/>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1"/>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91"/>
          <p:cNvGrpSpPr/>
          <p:nvPr/>
        </p:nvGrpSpPr>
        <p:grpSpPr>
          <a:xfrm>
            <a:off x="7510900" y="1796814"/>
            <a:ext cx="372937" cy="360629"/>
            <a:chOff x="7510900" y="1981462"/>
            <a:chExt cx="372937" cy="360629"/>
          </a:xfrm>
        </p:grpSpPr>
        <p:sp>
          <p:nvSpPr>
            <p:cNvPr id="15248" name="Google Shape;15248;p91"/>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1"/>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1"/>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1"/>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1"/>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1"/>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1"/>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1"/>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1"/>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1"/>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1"/>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1"/>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1"/>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1"/>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1"/>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1"/>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91"/>
          <p:cNvGrpSpPr/>
          <p:nvPr/>
        </p:nvGrpSpPr>
        <p:grpSpPr>
          <a:xfrm>
            <a:off x="6599476" y="2733612"/>
            <a:ext cx="360629" cy="329975"/>
            <a:chOff x="6599476" y="2918260"/>
            <a:chExt cx="360629" cy="329975"/>
          </a:xfrm>
        </p:grpSpPr>
        <p:sp>
          <p:nvSpPr>
            <p:cNvPr id="15265" name="Google Shape;15265;p91"/>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1"/>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1"/>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1"/>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1"/>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1"/>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1"/>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1"/>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1"/>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1"/>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1"/>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1"/>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1"/>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1"/>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1"/>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1"/>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1"/>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1"/>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1"/>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1"/>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1"/>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1"/>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1"/>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1"/>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1"/>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0" name="Google Shape;15290;p91"/>
          <p:cNvGrpSpPr/>
          <p:nvPr/>
        </p:nvGrpSpPr>
        <p:grpSpPr>
          <a:xfrm>
            <a:off x="5290499" y="2296886"/>
            <a:ext cx="360628" cy="247292"/>
            <a:chOff x="5290499" y="2481533"/>
            <a:chExt cx="360628" cy="247292"/>
          </a:xfrm>
        </p:grpSpPr>
        <p:sp>
          <p:nvSpPr>
            <p:cNvPr id="15291" name="Google Shape;15291;p91"/>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1"/>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1"/>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1"/>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1"/>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1"/>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1"/>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1"/>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1"/>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1"/>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1"/>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1"/>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1"/>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1"/>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1"/>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1"/>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1"/>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1"/>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1"/>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1"/>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1"/>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1"/>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1"/>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1"/>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1"/>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1"/>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1"/>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91"/>
          <p:cNvGrpSpPr/>
          <p:nvPr/>
        </p:nvGrpSpPr>
        <p:grpSpPr>
          <a:xfrm>
            <a:off x="6201923" y="1796866"/>
            <a:ext cx="351325" cy="360576"/>
            <a:chOff x="6201923" y="1981514"/>
            <a:chExt cx="351325" cy="360576"/>
          </a:xfrm>
        </p:grpSpPr>
        <p:sp>
          <p:nvSpPr>
            <p:cNvPr id="15319" name="Google Shape;15319;p91"/>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1"/>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1"/>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1"/>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1"/>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1"/>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1"/>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91"/>
          <p:cNvGrpSpPr/>
          <p:nvPr/>
        </p:nvGrpSpPr>
        <p:grpSpPr>
          <a:xfrm>
            <a:off x="4894461" y="3156044"/>
            <a:ext cx="312884" cy="360785"/>
            <a:chOff x="4894461" y="3340691"/>
            <a:chExt cx="312884" cy="360785"/>
          </a:xfrm>
        </p:grpSpPr>
        <p:sp>
          <p:nvSpPr>
            <p:cNvPr id="15327" name="Google Shape;15327;p91"/>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1"/>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1"/>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1"/>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1"/>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1"/>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1"/>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1"/>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1"/>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1"/>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1"/>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1"/>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1"/>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1"/>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1"/>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1"/>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91"/>
          <p:cNvGrpSpPr/>
          <p:nvPr/>
        </p:nvGrpSpPr>
        <p:grpSpPr>
          <a:xfrm>
            <a:off x="5339237" y="1316603"/>
            <a:ext cx="245541" cy="360628"/>
            <a:chOff x="5339237" y="1501251"/>
            <a:chExt cx="245541" cy="360628"/>
          </a:xfrm>
        </p:grpSpPr>
        <p:sp>
          <p:nvSpPr>
            <p:cNvPr id="15344" name="Google Shape;15344;p91"/>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1"/>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1"/>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1"/>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1"/>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1"/>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1"/>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1"/>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1"/>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1"/>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1"/>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1"/>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1"/>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1"/>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1"/>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1"/>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1"/>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1"/>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1"/>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1"/>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1"/>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1"/>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1"/>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1"/>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1"/>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1"/>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1"/>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1"/>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1"/>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1"/>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1"/>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1"/>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1"/>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1"/>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1"/>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1"/>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1"/>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1"/>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1"/>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1"/>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1"/>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1"/>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6" name="Google Shape;15386;p91"/>
          <p:cNvGrpSpPr/>
          <p:nvPr/>
        </p:nvGrpSpPr>
        <p:grpSpPr>
          <a:xfrm>
            <a:off x="7959464" y="2289568"/>
            <a:ext cx="370428" cy="261926"/>
            <a:chOff x="7959464" y="2474216"/>
            <a:chExt cx="370428" cy="261926"/>
          </a:xfrm>
        </p:grpSpPr>
        <p:sp>
          <p:nvSpPr>
            <p:cNvPr id="15387" name="Google Shape;15387;p91"/>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1"/>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1"/>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1"/>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1"/>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1"/>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1"/>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1"/>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1"/>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1"/>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1"/>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1"/>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9" name="Google Shape;15399;p91"/>
          <p:cNvGrpSpPr/>
          <p:nvPr/>
        </p:nvGrpSpPr>
        <p:grpSpPr>
          <a:xfrm>
            <a:off x="7518687" y="2273262"/>
            <a:ext cx="360629" cy="294461"/>
            <a:chOff x="7518687" y="2457909"/>
            <a:chExt cx="360629" cy="294461"/>
          </a:xfrm>
        </p:grpSpPr>
        <p:sp>
          <p:nvSpPr>
            <p:cNvPr id="15400" name="Google Shape;15400;p91"/>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1"/>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1"/>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1"/>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1"/>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1"/>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1"/>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1"/>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1"/>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1"/>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1"/>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1"/>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1"/>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1"/>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1"/>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1"/>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1"/>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1"/>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1"/>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91"/>
          <p:cNvGrpSpPr/>
          <p:nvPr/>
        </p:nvGrpSpPr>
        <p:grpSpPr>
          <a:xfrm>
            <a:off x="7086220" y="1796919"/>
            <a:ext cx="343799" cy="360524"/>
            <a:chOff x="7086220" y="1981566"/>
            <a:chExt cx="343799" cy="360524"/>
          </a:xfrm>
        </p:grpSpPr>
        <p:sp>
          <p:nvSpPr>
            <p:cNvPr id="15420" name="Google Shape;15420;p91"/>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1"/>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1"/>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1"/>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1"/>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1"/>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1"/>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1"/>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1"/>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1"/>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1"/>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1"/>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1"/>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1"/>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1"/>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1"/>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91"/>
          <p:cNvGrpSpPr/>
          <p:nvPr/>
        </p:nvGrpSpPr>
        <p:grpSpPr>
          <a:xfrm>
            <a:off x="6141112" y="2742915"/>
            <a:ext cx="368416" cy="311369"/>
            <a:chOff x="6141112" y="2927563"/>
            <a:chExt cx="368416" cy="311369"/>
          </a:xfrm>
        </p:grpSpPr>
        <p:sp>
          <p:nvSpPr>
            <p:cNvPr id="15437" name="Google Shape;15437;p91"/>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1"/>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1"/>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1"/>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1"/>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1"/>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1"/>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1"/>
          <p:cNvGrpSpPr/>
          <p:nvPr/>
        </p:nvGrpSpPr>
        <p:grpSpPr>
          <a:xfrm>
            <a:off x="7520699" y="2718298"/>
            <a:ext cx="335489" cy="360629"/>
            <a:chOff x="7520699" y="2902946"/>
            <a:chExt cx="335489" cy="360629"/>
          </a:xfrm>
        </p:grpSpPr>
        <p:sp>
          <p:nvSpPr>
            <p:cNvPr id="15445" name="Google Shape;15445;p91"/>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1"/>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1"/>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1"/>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1"/>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1"/>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1"/>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1"/>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1"/>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1"/>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1"/>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1"/>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1"/>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1"/>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1"/>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1"/>
          <p:cNvGrpSpPr/>
          <p:nvPr/>
        </p:nvGrpSpPr>
        <p:grpSpPr>
          <a:xfrm>
            <a:off x="7988340" y="2718298"/>
            <a:ext cx="308886" cy="360628"/>
            <a:chOff x="7988340" y="2902946"/>
            <a:chExt cx="308886" cy="360628"/>
          </a:xfrm>
        </p:grpSpPr>
        <p:sp>
          <p:nvSpPr>
            <p:cNvPr id="15461" name="Google Shape;15461;p91"/>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1"/>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1"/>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1"/>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1"/>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1"/>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1"/>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1"/>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1"/>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1"/>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1"/>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1"/>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1"/>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1"/>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1"/>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1"/>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1"/>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1"/>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1"/>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1"/>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1"/>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1"/>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1"/>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91"/>
          <p:cNvGrpSpPr/>
          <p:nvPr/>
        </p:nvGrpSpPr>
        <p:grpSpPr>
          <a:xfrm>
            <a:off x="5690039" y="2718351"/>
            <a:ext cx="362902" cy="360498"/>
            <a:chOff x="5690039" y="2902998"/>
            <a:chExt cx="362902" cy="360498"/>
          </a:xfrm>
        </p:grpSpPr>
        <p:sp>
          <p:nvSpPr>
            <p:cNvPr id="15485" name="Google Shape;15485;p91"/>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1"/>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1"/>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1"/>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1"/>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1"/>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1"/>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2" name="Google Shape;15492;p91"/>
          <p:cNvGrpSpPr/>
          <p:nvPr/>
        </p:nvGrpSpPr>
        <p:grpSpPr>
          <a:xfrm>
            <a:off x="4871935" y="1316342"/>
            <a:ext cx="258503" cy="360890"/>
            <a:chOff x="4871935" y="1500990"/>
            <a:chExt cx="258503" cy="360890"/>
          </a:xfrm>
        </p:grpSpPr>
        <p:sp>
          <p:nvSpPr>
            <p:cNvPr id="15493" name="Google Shape;15493;p91"/>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1"/>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1"/>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1"/>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1"/>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1"/>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1"/>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1"/>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1"/>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1"/>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1"/>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1"/>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1"/>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1"/>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7" name="Google Shape;15507;p91"/>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8" name="Google Shape;15508;p91"/>
          <p:cNvGrpSpPr/>
          <p:nvPr/>
        </p:nvGrpSpPr>
        <p:grpSpPr>
          <a:xfrm>
            <a:off x="6265764" y="1316603"/>
            <a:ext cx="234983" cy="360628"/>
            <a:chOff x="6265764" y="1501251"/>
            <a:chExt cx="234983" cy="360628"/>
          </a:xfrm>
        </p:grpSpPr>
        <p:sp>
          <p:nvSpPr>
            <p:cNvPr id="15509" name="Google Shape;15509;p91"/>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1"/>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1"/>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1"/>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1"/>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1"/>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1"/>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1"/>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1"/>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1"/>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1"/>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1"/>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1"/>
          <p:cNvGrpSpPr/>
          <p:nvPr/>
        </p:nvGrpSpPr>
        <p:grpSpPr>
          <a:xfrm>
            <a:off x="6193639" y="3217351"/>
            <a:ext cx="360628" cy="238250"/>
            <a:chOff x="6193639" y="3401998"/>
            <a:chExt cx="360628" cy="238250"/>
          </a:xfrm>
        </p:grpSpPr>
        <p:sp>
          <p:nvSpPr>
            <p:cNvPr id="15522" name="Google Shape;15522;p91"/>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1"/>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1"/>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1"/>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1"/>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1"/>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1"/>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1"/>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1"/>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1"/>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1"/>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91"/>
          <p:cNvGrpSpPr/>
          <p:nvPr/>
        </p:nvGrpSpPr>
        <p:grpSpPr>
          <a:xfrm>
            <a:off x="5801625" y="1316603"/>
            <a:ext cx="246037" cy="360629"/>
            <a:chOff x="5801625" y="1501251"/>
            <a:chExt cx="246037" cy="360629"/>
          </a:xfrm>
        </p:grpSpPr>
        <p:sp>
          <p:nvSpPr>
            <p:cNvPr id="15534" name="Google Shape;15534;p91"/>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1"/>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1"/>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1"/>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1"/>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1"/>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1"/>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1"/>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1"/>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1"/>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1"/>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1"/>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1"/>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1"/>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1"/>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1"/>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1"/>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1"/>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1"/>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91"/>
          <p:cNvGrpSpPr/>
          <p:nvPr/>
        </p:nvGrpSpPr>
        <p:grpSpPr>
          <a:xfrm>
            <a:off x="6641680" y="1796814"/>
            <a:ext cx="352083" cy="360864"/>
            <a:chOff x="6641680" y="1981462"/>
            <a:chExt cx="352083" cy="360864"/>
          </a:xfrm>
        </p:grpSpPr>
        <p:sp>
          <p:nvSpPr>
            <p:cNvPr id="15554" name="Google Shape;15554;p91"/>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1"/>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1"/>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1"/>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1"/>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1"/>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1"/>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1"/>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1"/>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1"/>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1"/>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1"/>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1"/>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1"/>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1"/>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1"/>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1"/>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1"/>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1"/>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1"/>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1"/>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1"/>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1"/>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1"/>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1"/>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1"/>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1"/>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1"/>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2" name="Google Shape;15582;p91"/>
          <p:cNvGrpSpPr/>
          <p:nvPr/>
        </p:nvGrpSpPr>
        <p:grpSpPr>
          <a:xfrm>
            <a:off x="7205332" y="1316603"/>
            <a:ext cx="198032" cy="360629"/>
            <a:chOff x="7205332" y="1501251"/>
            <a:chExt cx="198032" cy="360629"/>
          </a:xfrm>
        </p:grpSpPr>
        <p:sp>
          <p:nvSpPr>
            <p:cNvPr id="15583" name="Google Shape;15583;p91"/>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1"/>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1"/>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1"/>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1"/>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1"/>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1"/>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1"/>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1"/>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1"/>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1"/>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1"/>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1"/>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1"/>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1"/>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1"/>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1"/>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1"/>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1"/>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1"/>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91"/>
          <p:cNvGrpSpPr/>
          <p:nvPr/>
        </p:nvGrpSpPr>
        <p:grpSpPr>
          <a:xfrm>
            <a:off x="7688313" y="1316603"/>
            <a:ext cx="153058" cy="360628"/>
            <a:chOff x="7688313" y="1501251"/>
            <a:chExt cx="153058" cy="360628"/>
          </a:xfrm>
        </p:grpSpPr>
        <p:sp>
          <p:nvSpPr>
            <p:cNvPr id="15604" name="Google Shape;15604;p91"/>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1"/>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1"/>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1"/>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1"/>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1"/>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1"/>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1"/>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1"/>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1"/>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1"/>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1"/>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1"/>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1"/>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1"/>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1"/>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91"/>
          <p:cNvGrpSpPr/>
          <p:nvPr/>
        </p:nvGrpSpPr>
        <p:grpSpPr>
          <a:xfrm>
            <a:off x="8150179" y="1316603"/>
            <a:ext cx="150811" cy="360628"/>
            <a:chOff x="8150179" y="1501251"/>
            <a:chExt cx="150811" cy="360628"/>
          </a:xfrm>
        </p:grpSpPr>
        <p:sp>
          <p:nvSpPr>
            <p:cNvPr id="15621" name="Google Shape;15621;p91"/>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1"/>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1"/>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1"/>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1"/>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1"/>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1"/>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1"/>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1"/>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0" name="Google Shape;15630;p91"/>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1" name="Google Shape;15631;p91"/>
          <p:cNvGrpSpPr/>
          <p:nvPr/>
        </p:nvGrpSpPr>
        <p:grpSpPr>
          <a:xfrm>
            <a:off x="4877867" y="2718298"/>
            <a:ext cx="170149" cy="360629"/>
            <a:chOff x="4877867" y="2902946"/>
            <a:chExt cx="170149" cy="360629"/>
          </a:xfrm>
        </p:grpSpPr>
        <p:sp>
          <p:nvSpPr>
            <p:cNvPr id="15632" name="Google Shape;15632;p91"/>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1"/>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1"/>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1"/>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1"/>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1"/>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1"/>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1"/>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1"/>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1"/>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1"/>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1"/>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1"/>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5" name="Google Shape;15645;p91"/>
          <p:cNvGrpSpPr/>
          <p:nvPr/>
        </p:nvGrpSpPr>
        <p:grpSpPr>
          <a:xfrm>
            <a:off x="6741689" y="1316028"/>
            <a:ext cx="207962" cy="361203"/>
            <a:chOff x="6741689" y="1500676"/>
            <a:chExt cx="207962" cy="361203"/>
          </a:xfrm>
        </p:grpSpPr>
        <p:sp>
          <p:nvSpPr>
            <p:cNvPr id="15646" name="Google Shape;15646;p91"/>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1"/>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1"/>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1"/>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1"/>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1"/>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1"/>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1"/>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1"/>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1"/>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1"/>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1"/>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1"/>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1"/>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1"/>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1"/>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1"/>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1"/>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1"/>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91"/>
          <p:cNvGrpSpPr/>
          <p:nvPr/>
        </p:nvGrpSpPr>
        <p:grpSpPr>
          <a:xfrm>
            <a:off x="5752627" y="3245757"/>
            <a:ext cx="360628" cy="181464"/>
            <a:chOff x="5752627" y="3430404"/>
            <a:chExt cx="360628" cy="181464"/>
          </a:xfrm>
        </p:grpSpPr>
        <p:sp>
          <p:nvSpPr>
            <p:cNvPr id="15666" name="Google Shape;15666;p91"/>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1"/>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1"/>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1"/>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1"/>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1"/>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1"/>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1"/>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1"/>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1"/>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1"/>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1"/>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1"/>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1"/>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1"/>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1"/>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1"/>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1"/>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1"/>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1"/>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1"/>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1"/>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1"/>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1"/>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1"/>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1"/>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1"/>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1"/>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91"/>
          <p:cNvGrpSpPr/>
          <p:nvPr/>
        </p:nvGrpSpPr>
        <p:grpSpPr>
          <a:xfrm>
            <a:off x="5235700" y="2718351"/>
            <a:ext cx="361909" cy="360759"/>
            <a:chOff x="5235700" y="2902998"/>
            <a:chExt cx="361909" cy="360759"/>
          </a:xfrm>
        </p:grpSpPr>
        <p:sp>
          <p:nvSpPr>
            <p:cNvPr id="15695" name="Google Shape;15695;p91"/>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1"/>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1"/>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1"/>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1"/>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1"/>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1"/>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2" name="Google Shape;15702;p91"/>
          <p:cNvGrpSpPr/>
          <p:nvPr/>
        </p:nvGrpSpPr>
        <p:grpSpPr>
          <a:xfrm>
            <a:off x="6634912" y="3210321"/>
            <a:ext cx="360367" cy="252309"/>
            <a:chOff x="6634912" y="3394969"/>
            <a:chExt cx="360367" cy="252309"/>
          </a:xfrm>
        </p:grpSpPr>
        <p:sp>
          <p:nvSpPr>
            <p:cNvPr id="15703" name="Google Shape;15703;p91"/>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1"/>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1"/>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1"/>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1"/>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1"/>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1"/>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1"/>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1"/>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1"/>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1"/>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1"/>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1"/>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91"/>
          <p:cNvGrpSpPr/>
          <p:nvPr/>
        </p:nvGrpSpPr>
        <p:grpSpPr>
          <a:xfrm>
            <a:off x="7059330" y="3156148"/>
            <a:ext cx="377170" cy="360655"/>
            <a:chOff x="7059330" y="3340796"/>
            <a:chExt cx="377170" cy="360655"/>
          </a:xfrm>
        </p:grpSpPr>
        <p:sp>
          <p:nvSpPr>
            <p:cNvPr id="15717" name="Google Shape;15717;p91"/>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1"/>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1"/>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1"/>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1"/>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1"/>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1"/>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1"/>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1"/>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1"/>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1"/>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1"/>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91"/>
          <p:cNvGrpSpPr/>
          <p:nvPr/>
        </p:nvGrpSpPr>
        <p:grpSpPr>
          <a:xfrm>
            <a:off x="7957948" y="3190983"/>
            <a:ext cx="360629" cy="291012"/>
            <a:chOff x="7957948" y="3375631"/>
            <a:chExt cx="360629" cy="291012"/>
          </a:xfrm>
        </p:grpSpPr>
        <p:sp>
          <p:nvSpPr>
            <p:cNvPr id="15730" name="Google Shape;15730;p91"/>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1"/>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1"/>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1"/>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1"/>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1"/>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1"/>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1"/>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1"/>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1"/>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1"/>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1"/>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1"/>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1"/>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1"/>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1"/>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1"/>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1"/>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8" name="Google Shape;15748;p91"/>
          <p:cNvGrpSpPr/>
          <p:nvPr/>
        </p:nvGrpSpPr>
        <p:grpSpPr>
          <a:xfrm>
            <a:off x="6198656" y="3683241"/>
            <a:ext cx="347562" cy="227954"/>
            <a:chOff x="6198656" y="3867888"/>
            <a:chExt cx="347562" cy="227954"/>
          </a:xfrm>
        </p:grpSpPr>
        <p:sp>
          <p:nvSpPr>
            <p:cNvPr id="15749" name="Google Shape;15749;p91"/>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1"/>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1"/>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1"/>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1"/>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1"/>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1"/>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1"/>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1"/>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1"/>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1"/>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91"/>
          <p:cNvGrpSpPr/>
          <p:nvPr/>
        </p:nvGrpSpPr>
        <p:grpSpPr>
          <a:xfrm>
            <a:off x="5706895" y="3634504"/>
            <a:ext cx="349392" cy="325454"/>
            <a:chOff x="5706895" y="3819151"/>
            <a:chExt cx="349392" cy="325454"/>
          </a:xfrm>
        </p:grpSpPr>
        <p:sp>
          <p:nvSpPr>
            <p:cNvPr id="15761" name="Google Shape;15761;p91"/>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1"/>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1"/>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1"/>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1"/>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1"/>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1"/>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1"/>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1"/>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1"/>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1"/>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1"/>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1"/>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1"/>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1"/>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91"/>
          <p:cNvGrpSpPr/>
          <p:nvPr/>
        </p:nvGrpSpPr>
        <p:grpSpPr>
          <a:xfrm>
            <a:off x="7648618" y="3156096"/>
            <a:ext cx="97265" cy="360393"/>
            <a:chOff x="7648618" y="3340744"/>
            <a:chExt cx="97265" cy="360393"/>
          </a:xfrm>
        </p:grpSpPr>
        <p:sp>
          <p:nvSpPr>
            <p:cNvPr id="15777" name="Google Shape;15777;p91"/>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1"/>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1"/>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0" name="Google Shape;15780;p91"/>
          <p:cNvGrpSpPr/>
          <p:nvPr/>
        </p:nvGrpSpPr>
        <p:grpSpPr>
          <a:xfrm>
            <a:off x="7164356" y="3606019"/>
            <a:ext cx="385507" cy="382501"/>
            <a:chOff x="7164356" y="3790667"/>
            <a:chExt cx="385507" cy="382501"/>
          </a:xfrm>
        </p:grpSpPr>
        <p:sp>
          <p:nvSpPr>
            <p:cNvPr id="15781" name="Google Shape;15781;p91"/>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1"/>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1"/>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1"/>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1"/>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1"/>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1"/>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1"/>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1"/>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1"/>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1"/>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1"/>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1"/>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1"/>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1"/>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1"/>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1"/>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1"/>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1"/>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1"/>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1"/>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1"/>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1"/>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1"/>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91"/>
          <p:cNvGrpSpPr/>
          <p:nvPr/>
        </p:nvGrpSpPr>
        <p:grpSpPr>
          <a:xfrm>
            <a:off x="6670400" y="3641821"/>
            <a:ext cx="387911" cy="310846"/>
            <a:chOff x="6670400" y="3826468"/>
            <a:chExt cx="387911" cy="310846"/>
          </a:xfrm>
        </p:grpSpPr>
        <p:sp>
          <p:nvSpPr>
            <p:cNvPr id="15806" name="Google Shape;15806;p91"/>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1"/>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1"/>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1"/>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1"/>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1"/>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1"/>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1"/>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1"/>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1"/>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1"/>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1"/>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1"/>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1"/>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1"/>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1"/>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1"/>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1"/>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4" name="Google Shape;15824;p91"/>
          <p:cNvGrpSpPr/>
          <p:nvPr/>
        </p:nvGrpSpPr>
        <p:grpSpPr>
          <a:xfrm>
            <a:off x="7662181" y="3618798"/>
            <a:ext cx="302823" cy="360498"/>
            <a:chOff x="7662181" y="3803446"/>
            <a:chExt cx="302823" cy="360498"/>
          </a:xfrm>
        </p:grpSpPr>
        <p:sp>
          <p:nvSpPr>
            <p:cNvPr id="15825" name="Google Shape;15825;p91"/>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1"/>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1"/>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1"/>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1"/>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1"/>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1"/>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1"/>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1"/>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1"/>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91"/>
          <p:cNvGrpSpPr/>
          <p:nvPr/>
        </p:nvGrpSpPr>
        <p:grpSpPr>
          <a:xfrm>
            <a:off x="5206562" y="3619347"/>
            <a:ext cx="363895" cy="355663"/>
            <a:chOff x="5206562" y="3803994"/>
            <a:chExt cx="363895" cy="355663"/>
          </a:xfrm>
        </p:grpSpPr>
        <p:sp>
          <p:nvSpPr>
            <p:cNvPr id="15836" name="Google Shape;15836;p91"/>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1"/>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1"/>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1"/>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1"/>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1"/>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1"/>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1"/>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1"/>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1"/>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1"/>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1"/>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1"/>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1"/>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0" name="Google Shape;15850;p91"/>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851" name="Google Shape;15851;p91"/>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55"/>
        <p:cNvGrpSpPr/>
        <p:nvPr/>
      </p:nvGrpSpPr>
      <p:grpSpPr>
        <a:xfrm>
          <a:off x="0" y="0"/>
          <a:ext cx="0" cy="0"/>
          <a:chOff x="0" y="0"/>
          <a:chExt cx="0" cy="0"/>
        </a:xfrm>
      </p:grpSpPr>
      <p:grpSp>
        <p:nvGrpSpPr>
          <p:cNvPr id="15856" name="Google Shape;15856;p92"/>
          <p:cNvGrpSpPr/>
          <p:nvPr/>
        </p:nvGrpSpPr>
        <p:grpSpPr>
          <a:xfrm>
            <a:off x="4682526" y="1512217"/>
            <a:ext cx="369948" cy="370132"/>
            <a:chOff x="4682526" y="1512217"/>
            <a:chExt cx="369948" cy="370132"/>
          </a:xfrm>
        </p:grpSpPr>
        <p:sp>
          <p:nvSpPr>
            <p:cNvPr id="15857" name="Google Shape;15857;p92"/>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2"/>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2"/>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2"/>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2"/>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2"/>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2"/>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2"/>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2"/>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2"/>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2"/>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2"/>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2"/>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2"/>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2"/>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92"/>
          <p:cNvGrpSpPr/>
          <p:nvPr/>
        </p:nvGrpSpPr>
        <p:grpSpPr>
          <a:xfrm>
            <a:off x="3592433" y="1980212"/>
            <a:ext cx="381542" cy="370079"/>
            <a:chOff x="3592433" y="1980212"/>
            <a:chExt cx="381542" cy="370079"/>
          </a:xfrm>
        </p:grpSpPr>
        <p:sp>
          <p:nvSpPr>
            <p:cNvPr id="15873" name="Google Shape;15873;p92"/>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2"/>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2"/>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2"/>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2"/>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2"/>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2"/>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2"/>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2"/>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2"/>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2"/>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2"/>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5" name="Google Shape;15885;p92"/>
          <p:cNvGrpSpPr/>
          <p:nvPr/>
        </p:nvGrpSpPr>
        <p:grpSpPr>
          <a:xfrm>
            <a:off x="1398582" y="2973490"/>
            <a:ext cx="371391" cy="235126"/>
            <a:chOff x="1398582" y="2973490"/>
            <a:chExt cx="371391" cy="235126"/>
          </a:xfrm>
        </p:grpSpPr>
        <p:sp>
          <p:nvSpPr>
            <p:cNvPr id="15886" name="Google Shape;15886;p92"/>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2"/>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2"/>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2"/>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2"/>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2"/>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2"/>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2"/>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2"/>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2"/>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2"/>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2"/>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2"/>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2"/>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2"/>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92"/>
          <p:cNvGrpSpPr/>
          <p:nvPr/>
        </p:nvGrpSpPr>
        <p:grpSpPr>
          <a:xfrm>
            <a:off x="850795" y="1512217"/>
            <a:ext cx="370132" cy="370132"/>
            <a:chOff x="850795" y="1512217"/>
            <a:chExt cx="370132" cy="370132"/>
          </a:xfrm>
        </p:grpSpPr>
        <p:sp>
          <p:nvSpPr>
            <p:cNvPr id="15902" name="Google Shape;15902;p92"/>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2"/>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2"/>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2"/>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2"/>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2"/>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2"/>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2"/>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2"/>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2"/>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2"/>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2"/>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2"/>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2"/>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2"/>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2"/>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2"/>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2"/>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0" name="Google Shape;15920;p92"/>
          <p:cNvGrpSpPr/>
          <p:nvPr/>
        </p:nvGrpSpPr>
        <p:grpSpPr>
          <a:xfrm>
            <a:off x="8038497" y="2906079"/>
            <a:ext cx="236568" cy="370105"/>
            <a:chOff x="8038497" y="2906079"/>
            <a:chExt cx="236568" cy="370105"/>
          </a:xfrm>
        </p:grpSpPr>
        <p:sp>
          <p:nvSpPr>
            <p:cNvPr id="15921" name="Google Shape;15921;p92"/>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2"/>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2"/>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2"/>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2"/>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2"/>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2"/>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8" name="Google Shape;15928;p92"/>
          <p:cNvGrpSpPr/>
          <p:nvPr/>
        </p:nvGrpSpPr>
        <p:grpSpPr>
          <a:xfrm>
            <a:off x="6324130" y="1566303"/>
            <a:ext cx="370630" cy="261802"/>
            <a:chOff x="6324130" y="1566303"/>
            <a:chExt cx="370630" cy="261802"/>
          </a:xfrm>
        </p:grpSpPr>
        <p:sp>
          <p:nvSpPr>
            <p:cNvPr id="15929" name="Google Shape;15929;p92"/>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2"/>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2"/>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2"/>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2"/>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2"/>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2"/>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2"/>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2"/>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2"/>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2"/>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2"/>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2"/>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2"/>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2"/>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2"/>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2"/>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92"/>
          <p:cNvGrpSpPr/>
          <p:nvPr/>
        </p:nvGrpSpPr>
        <p:grpSpPr>
          <a:xfrm>
            <a:off x="5232280" y="2026587"/>
            <a:ext cx="370840" cy="353213"/>
            <a:chOff x="5232280" y="2026587"/>
            <a:chExt cx="370840" cy="353213"/>
          </a:xfrm>
        </p:grpSpPr>
        <p:sp>
          <p:nvSpPr>
            <p:cNvPr id="15947" name="Google Shape;15947;p92"/>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2"/>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2"/>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2"/>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2"/>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2"/>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2"/>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2"/>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2"/>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2"/>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92"/>
          <p:cNvGrpSpPr/>
          <p:nvPr/>
        </p:nvGrpSpPr>
        <p:grpSpPr>
          <a:xfrm>
            <a:off x="7968961" y="2435329"/>
            <a:ext cx="379548" cy="365331"/>
            <a:chOff x="7968961" y="2435329"/>
            <a:chExt cx="379548" cy="365331"/>
          </a:xfrm>
        </p:grpSpPr>
        <p:sp>
          <p:nvSpPr>
            <p:cNvPr id="15958" name="Google Shape;15958;p92"/>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2"/>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2"/>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2"/>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2"/>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2"/>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92"/>
          <p:cNvGrpSpPr/>
          <p:nvPr/>
        </p:nvGrpSpPr>
        <p:grpSpPr>
          <a:xfrm>
            <a:off x="4136679" y="2115323"/>
            <a:ext cx="373305" cy="223217"/>
            <a:chOff x="4136679" y="2115323"/>
            <a:chExt cx="373305" cy="223217"/>
          </a:xfrm>
        </p:grpSpPr>
        <p:sp>
          <p:nvSpPr>
            <p:cNvPr id="15965" name="Google Shape;15965;p92"/>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2"/>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2"/>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2"/>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2"/>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2"/>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2"/>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2"/>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2"/>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2"/>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92"/>
          <p:cNvGrpSpPr/>
          <p:nvPr/>
        </p:nvGrpSpPr>
        <p:grpSpPr>
          <a:xfrm>
            <a:off x="7423823" y="2464077"/>
            <a:ext cx="372046" cy="307730"/>
            <a:chOff x="7423823" y="2464077"/>
            <a:chExt cx="372046" cy="307730"/>
          </a:xfrm>
        </p:grpSpPr>
        <p:sp>
          <p:nvSpPr>
            <p:cNvPr id="15976" name="Google Shape;15976;p92"/>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2"/>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2"/>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2"/>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2"/>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2"/>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2"/>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2"/>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2"/>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2"/>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2"/>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2"/>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2"/>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92"/>
          <p:cNvGrpSpPr/>
          <p:nvPr/>
        </p:nvGrpSpPr>
        <p:grpSpPr>
          <a:xfrm>
            <a:off x="3882511" y="3365156"/>
            <a:ext cx="295061" cy="370263"/>
            <a:chOff x="3882511" y="3365156"/>
            <a:chExt cx="295061" cy="370263"/>
          </a:xfrm>
        </p:grpSpPr>
        <p:sp>
          <p:nvSpPr>
            <p:cNvPr id="15990" name="Google Shape;15990;p92"/>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2"/>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2"/>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2"/>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2"/>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5" name="Google Shape;15995;p92"/>
          <p:cNvGrpSpPr/>
          <p:nvPr/>
        </p:nvGrpSpPr>
        <p:grpSpPr>
          <a:xfrm>
            <a:off x="5229788" y="1512217"/>
            <a:ext cx="370132" cy="370132"/>
            <a:chOff x="5229788" y="1512217"/>
            <a:chExt cx="370132" cy="370132"/>
          </a:xfrm>
        </p:grpSpPr>
        <p:sp>
          <p:nvSpPr>
            <p:cNvPr id="15996" name="Google Shape;15996;p92"/>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2"/>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2"/>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2"/>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2"/>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2"/>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2"/>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2"/>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2"/>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2"/>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2"/>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2"/>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2"/>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2"/>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2"/>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2"/>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2"/>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3" name="Google Shape;16013;p92"/>
          <p:cNvGrpSpPr/>
          <p:nvPr/>
        </p:nvGrpSpPr>
        <p:grpSpPr>
          <a:xfrm>
            <a:off x="6041869" y="3365392"/>
            <a:ext cx="373882" cy="370053"/>
            <a:chOff x="6041869" y="3365392"/>
            <a:chExt cx="373882" cy="370053"/>
          </a:xfrm>
        </p:grpSpPr>
        <p:sp>
          <p:nvSpPr>
            <p:cNvPr id="16014" name="Google Shape;16014;p92"/>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2"/>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2"/>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2"/>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2"/>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2"/>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2"/>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2"/>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2"/>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2"/>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92"/>
          <p:cNvGrpSpPr/>
          <p:nvPr/>
        </p:nvGrpSpPr>
        <p:grpSpPr>
          <a:xfrm>
            <a:off x="4684309" y="2087493"/>
            <a:ext cx="374748" cy="279140"/>
            <a:chOff x="4684309" y="2087493"/>
            <a:chExt cx="374748" cy="279140"/>
          </a:xfrm>
        </p:grpSpPr>
        <p:sp>
          <p:nvSpPr>
            <p:cNvPr id="16025" name="Google Shape;16025;p92"/>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2"/>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2"/>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2"/>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2"/>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2"/>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2"/>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2"/>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2"/>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2"/>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2"/>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2"/>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92"/>
          <p:cNvGrpSpPr/>
          <p:nvPr/>
        </p:nvGrpSpPr>
        <p:grpSpPr>
          <a:xfrm>
            <a:off x="7521110" y="2906131"/>
            <a:ext cx="175400" cy="370053"/>
            <a:chOff x="7521110" y="2906131"/>
            <a:chExt cx="175400" cy="370053"/>
          </a:xfrm>
        </p:grpSpPr>
        <p:sp>
          <p:nvSpPr>
            <p:cNvPr id="16038" name="Google Shape;16038;p92"/>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2"/>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2"/>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2"/>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2"/>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2"/>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2"/>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2"/>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2"/>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92"/>
          <p:cNvGrpSpPr/>
          <p:nvPr/>
        </p:nvGrpSpPr>
        <p:grpSpPr>
          <a:xfrm>
            <a:off x="3586925" y="1523286"/>
            <a:ext cx="371023" cy="347915"/>
            <a:chOff x="3586925" y="1523286"/>
            <a:chExt cx="371023" cy="347915"/>
          </a:xfrm>
        </p:grpSpPr>
        <p:sp>
          <p:nvSpPr>
            <p:cNvPr id="16048" name="Google Shape;16048;p92"/>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2"/>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2"/>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2"/>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2"/>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2"/>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2"/>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2"/>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2"/>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2"/>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2"/>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2"/>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2"/>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2"/>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2"/>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2"/>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2"/>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2"/>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2"/>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92"/>
          <p:cNvGrpSpPr/>
          <p:nvPr/>
        </p:nvGrpSpPr>
        <p:grpSpPr>
          <a:xfrm>
            <a:off x="6876009" y="2475461"/>
            <a:ext cx="370158" cy="285120"/>
            <a:chOff x="6876009" y="2475461"/>
            <a:chExt cx="370158" cy="285120"/>
          </a:xfrm>
        </p:grpSpPr>
        <p:sp>
          <p:nvSpPr>
            <p:cNvPr id="16068" name="Google Shape;16068;p92"/>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2"/>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2"/>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2"/>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2"/>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2"/>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2"/>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2"/>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2"/>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92"/>
          <p:cNvGrpSpPr/>
          <p:nvPr/>
        </p:nvGrpSpPr>
        <p:grpSpPr>
          <a:xfrm>
            <a:off x="6328222" y="2445847"/>
            <a:ext cx="370158" cy="344269"/>
            <a:chOff x="6328222" y="2445847"/>
            <a:chExt cx="370158" cy="344269"/>
          </a:xfrm>
        </p:grpSpPr>
        <p:sp>
          <p:nvSpPr>
            <p:cNvPr id="16078" name="Google Shape;16078;p92"/>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2"/>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2"/>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2"/>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2"/>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2"/>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2"/>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2"/>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92"/>
          <p:cNvGrpSpPr/>
          <p:nvPr/>
        </p:nvGrpSpPr>
        <p:grpSpPr>
          <a:xfrm>
            <a:off x="5249540" y="2432942"/>
            <a:ext cx="351639" cy="370184"/>
            <a:chOff x="5249540" y="2432942"/>
            <a:chExt cx="351639" cy="370184"/>
          </a:xfrm>
        </p:grpSpPr>
        <p:sp>
          <p:nvSpPr>
            <p:cNvPr id="16087" name="Google Shape;16087;p92"/>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2"/>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2"/>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2"/>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2"/>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2"/>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2"/>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92"/>
          <p:cNvGrpSpPr/>
          <p:nvPr/>
        </p:nvGrpSpPr>
        <p:grpSpPr>
          <a:xfrm>
            <a:off x="4137047" y="2482176"/>
            <a:ext cx="371102" cy="271585"/>
            <a:chOff x="4137047" y="2482176"/>
            <a:chExt cx="371102" cy="271585"/>
          </a:xfrm>
        </p:grpSpPr>
        <p:sp>
          <p:nvSpPr>
            <p:cNvPr id="16095" name="Google Shape;16095;p92"/>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2"/>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2"/>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2"/>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2"/>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2"/>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2"/>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2"/>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2"/>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2"/>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2"/>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92"/>
          <p:cNvGrpSpPr/>
          <p:nvPr/>
        </p:nvGrpSpPr>
        <p:grpSpPr>
          <a:xfrm>
            <a:off x="4686434" y="2432916"/>
            <a:ext cx="367377" cy="370079"/>
            <a:chOff x="4686434" y="2432916"/>
            <a:chExt cx="367377" cy="370079"/>
          </a:xfrm>
        </p:grpSpPr>
        <p:sp>
          <p:nvSpPr>
            <p:cNvPr id="16107" name="Google Shape;16107;p92"/>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2"/>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2"/>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2"/>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2"/>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2"/>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2"/>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2"/>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2"/>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2"/>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2"/>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92"/>
          <p:cNvGrpSpPr/>
          <p:nvPr/>
        </p:nvGrpSpPr>
        <p:grpSpPr>
          <a:xfrm>
            <a:off x="6328222" y="2056306"/>
            <a:ext cx="372099" cy="293986"/>
            <a:chOff x="6328222" y="2056306"/>
            <a:chExt cx="372099" cy="293986"/>
          </a:xfrm>
        </p:grpSpPr>
        <p:sp>
          <p:nvSpPr>
            <p:cNvPr id="16119" name="Google Shape;16119;p92"/>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2"/>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2"/>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2"/>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2"/>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2"/>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2"/>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2"/>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2"/>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92"/>
          <p:cNvGrpSpPr/>
          <p:nvPr/>
        </p:nvGrpSpPr>
        <p:grpSpPr>
          <a:xfrm>
            <a:off x="5789327" y="2432968"/>
            <a:ext cx="352531" cy="370132"/>
            <a:chOff x="5789327" y="2432968"/>
            <a:chExt cx="352531" cy="370132"/>
          </a:xfrm>
        </p:grpSpPr>
        <p:sp>
          <p:nvSpPr>
            <p:cNvPr id="16129" name="Google Shape;16129;p92"/>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2"/>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2"/>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2"/>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2"/>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2"/>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2"/>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2"/>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2"/>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2"/>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92"/>
          <p:cNvGrpSpPr/>
          <p:nvPr/>
        </p:nvGrpSpPr>
        <p:grpSpPr>
          <a:xfrm>
            <a:off x="874612" y="1980134"/>
            <a:ext cx="322314" cy="370158"/>
            <a:chOff x="874612" y="1980134"/>
            <a:chExt cx="322314" cy="370158"/>
          </a:xfrm>
        </p:grpSpPr>
        <p:sp>
          <p:nvSpPr>
            <p:cNvPr id="16140" name="Google Shape;16140;p92"/>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2"/>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2"/>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2"/>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2"/>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2"/>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2"/>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2"/>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2"/>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2"/>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2"/>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2"/>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2"/>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2"/>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2"/>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2"/>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2"/>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7" name="Google Shape;16157;p92"/>
          <p:cNvGrpSpPr/>
          <p:nvPr/>
        </p:nvGrpSpPr>
        <p:grpSpPr>
          <a:xfrm>
            <a:off x="3039662" y="2514780"/>
            <a:ext cx="374223" cy="329764"/>
            <a:chOff x="3039662" y="2514780"/>
            <a:chExt cx="374223" cy="329764"/>
          </a:xfrm>
        </p:grpSpPr>
        <p:sp>
          <p:nvSpPr>
            <p:cNvPr id="16158" name="Google Shape;16158;p92"/>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2"/>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2"/>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2"/>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2"/>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2"/>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2"/>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2"/>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2"/>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2"/>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2"/>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2"/>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2"/>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2"/>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2"/>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2"/>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2"/>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2"/>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6" name="Google Shape;16176;p92"/>
          <p:cNvGrpSpPr/>
          <p:nvPr/>
        </p:nvGrpSpPr>
        <p:grpSpPr>
          <a:xfrm>
            <a:off x="1946369" y="2563122"/>
            <a:ext cx="374066" cy="233395"/>
            <a:chOff x="1946369" y="2563122"/>
            <a:chExt cx="374066" cy="233395"/>
          </a:xfrm>
        </p:grpSpPr>
        <p:sp>
          <p:nvSpPr>
            <p:cNvPr id="16177" name="Google Shape;16177;p92"/>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2"/>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2"/>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2"/>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2"/>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2"/>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2"/>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2"/>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5" name="Google Shape;16185;p92"/>
          <p:cNvGrpSpPr/>
          <p:nvPr/>
        </p:nvGrpSpPr>
        <p:grpSpPr>
          <a:xfrm>
            <a:off x="4135263" y="2906184"/>
            <a:ext cx="374040" cy="370184"/>
            <a:chOff x="4135263" y="2906184"/>
            <a:chExt cx="374040" cy="370184"/>
          </a:xfrm>
        </p:grpSpPr>
        <p:sp>
          <p:nvSpPr>
            <p:cNvPr id="16186" name="Google Shape;16186;p92"/>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2"/>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2"/>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92"/>
          <p:cNvGrpSpPr/>
          <p:nvPr/>
        </p:nvGrpSpPr>
        <p:grpSpPr>
          <a:xfrm>
            <a:off x="4683601" y="2906184"/>
            <a:ext cx="372676" cy="370184"/>
            <a:chOff x="4683601" y="2906184"/>
            <a:chExt cx="372676" cy="370184"/>
          </a:xfrm>
        </p:grpSpPr>
        <p:sp>
          <p:nvSpPr>
            <p:cNvPr id="16190" name="Google Shape;16190;p92"/>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2"/>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2"/>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2"/>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2"/>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2"/>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6" name="Google Shape;16196;p92"/>
          <p:cNvGrpSpPr/>
          <p:nvPr/>
        </p:nvGrpSpPr>
        <p:grpSpPr>
          <a:xfrm>
            <a:off x="870808" y="2906053"/>
            <a:ext cx="329134" cy="370132"/>
            <a:chOff x="870808" y="2906053"/>
            <a:chExt cx="329134" cy="370132"/>
          </a:xfrm>
        </p:grpSpPr>
        <p:sp>
          <p:nvSpPr>
            <p:cNvPr id="16197" name="Google Shape;16197;p92"/>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2"/>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2"/>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2"/>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2"/>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2"/>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2"/>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2"/>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2"/>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2"/>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2"/>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2"/>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2"/>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2"/>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2"/>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2"/>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2"/>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2"/>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2"/>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92"/>
          <p:cNvGrpSpPr/>
          <p:nvPr/>
        </p:nvGrpSpPr>
        <p:grpSpPr>
          <a:xfrm>
            <a:off x="1943878" y="2909069"/>
            <a:ext cx="374774" cy="364282"/>
            <a:chOff x="1943878" y="2909069"/>
            <a:chExt cx="374774" cy="364282"/>
          </a:xfrm>
        </p:grpSpPr>
        <p:sp>
          <p:nvSpPr>
            <p:cNvPr id="16217" name="Google Shape;16217;p92"/>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2"/>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2"/>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2"/>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2"/>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2"/>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2"/>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2"/>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2"/>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2"/>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2"/>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2"/>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2"/>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2"/>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2"/>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2"/>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2"/>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2"/>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2"/>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2"/>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2"/>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8" name="Google Shape;16238;p92"/>
          <p:cNvGrpSpPr/>
          <p:nvPr/>
        </p:nvGrpSpPr>
        <p:grpSpPr>
          <a:xfrm>
            <a:off x="1128072" y="3365261"/>
            <a:ext cx="328872" cy="370158"/>
            <a:chOff x="1128072" y="3365261"/>
            <a:chExt cx="328872" cy="370158"/>
          </a:xfrm>
        </p:grpSpPr>
        <p:sp>
          <p:nvSpPr>
            <p:cNvPr id="16239" name="Google Shape;16239;p92"/>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2"/>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2"/>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2"/>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2"/>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2"/>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2"/>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2"/>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2"/>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2"/>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2"/>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2"/>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2"/>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2"/>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2"/>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2"/>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2"/>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2"/>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2"/>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2"/>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2"/>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2"/>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2"/>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2"/>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2"/>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2"/>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2"/>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2"/>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2"/>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2"/>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2"/>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2"/>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2"/>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2"/>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2"/>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2"/>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2"/>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2"/>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2"/>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2"/>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2"/>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2"/>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2"/>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2"/>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3" name="Google Shape;16283;p92"/>
          <p:cNvGrpSpPr/>
          <p:nvPr/>
        </p:nvGrpSpPr>
        <p:grpSpPr>
          <a:xfrm>
            <a:off x="5776868" y="1515181"/>
            <a:ext cx="370866" cy="364151"/>
            <a:chOff x="5776868" y="1515181"/>
            <a:chExt cx="370866" cy="364151"/>
          </a:xfrm>
        </p:grpSpPr>
        <p:sp>
          <p:nvSpPr>
            <p:cNvPr id="16284" name="Google Shape;16284;p92"/>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2"/>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2"/>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2"/>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2"/>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2"/>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2"/>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2"/>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2"/>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2"/>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2"/>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2"/>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2"/>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2"/>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2"/>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2"/>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2"/>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92"/>
          <p:cNvGrpSpPr/>
          <p:nvPr/>
        </p:nvGrpSpPr>
        <p:grpSpPr>
          <a:xfrm>
            <a:off x="3577849" y="2432942"/>
            <a:ext cx="393660" cy="370079"/>
            <a:chOff x="3577849" y="2432942"/>
            <a:chExt cx="393660" cy="370079"/>
          </a:xfrm>
        </p:grpSpPr>
        <p:sp>
          <p:nvSpPr>
            <p:cNvPr id="16302" name="Google Shape;16302;p92"/>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2"/>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2"/>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2"/>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2"/>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2"/>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2"/>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2"/>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2"/>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2"/>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2" name="Google Shape;16312;p92"/>
          <p:cNvGrpSpPr/>
          <p:nvPr/>
        </p:nvGrpSpPr>
        <p:grpSpPr>
          <a:xfrm>
            <a:off x="2493999" y="2927037"/>
            <a:ext cx="370132" cy="328164"/>
            <a:chOff x="2493999" y="2927037"/>
            <a:chExt cx="370132" cy="328164"/>
          </a:xfrm>
        </p:grpSpPr>
        <p:sp>
          <p:nvSpPr>
            <p:cNvPr id="16313" name="Google Shape;16313;p92"/>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2"/>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2"/>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2"/>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2"/>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2"/>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2"/>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2"/>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2"/>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2"/>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2"/>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2"/>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5" name="Google Shape;16325;p92"/>
          <p:cNvGrpSpPr/>
          <p:nvPr/>
        </p:nvGrpSpPr>
        <p:grpSpPr>
          <a:xfrm>
            <a:off x="3589417" y="2950696"/>
            <a:ext cx="370315" cy="281028"/>
            <a:chOff x="3589417" y="2950696"/>
            <a:chExt cx="370315" cy="281028"/>
          </a:xfrm>
        </p:grpSpPr>
        <p:sp>
          <p:nvSpPr>
            <p:cNvPr id="16326" name="Google Shape;16326;p92"/>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2"/>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2"/>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2"/>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2"/>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2"/>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2"/>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2"/>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2"/>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2"/>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2"/>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2"/>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2"/>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2"/>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2"/>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2"/>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2"/>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2"/>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2"/>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2"/>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92"/>
          <p:cNvGrpSpPr/>
          <p:nvPr/>
        </p:nvGrpSpPr>
        <p:grpSpPr>
          <a:xfrm>
            <a:off x="3032711" y="2911718"/>
            <a:ext cx="396125" cy="359062"/>
            <a:chOff x="3032711" y="2911718"/>
            <a:chExt cx="396125" cy="359062"/>
          </a:xfrm>
        </p:grpSpPr>
        <p:sp>
          <p:nvSpPr>
            <p:cNvPr id="16347" name="Google Shape;16347;p92"/>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2"/>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2"/>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2"/>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2"/>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2"/>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2"/>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2"/>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2"/>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2"/>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2"/>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2"/>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9" name="Google Shape;16359;p92"/>
          <p:cNvGrpSpPr/>
          <p:nvPr/>
        </p:nvGrpSpPr>
        <p:grpSpPr>
          <a:xfrm>
            <a:off x="7417764" y="1513397"/>
            <a:ext cx="373174" cy="367692"/>
            <a:chOff x="7417764" y="1513397"/>
            <a:chExt cx="373174" cy="367692"/>
          </a:xfrm>
        </p:grpSpPr>
        <p:sp>
          <p:nvSpPr>
            <p:cNvPr id="16360" name="Google Shape;16360;p92"/>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2"/>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2"/>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2"/>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2"/>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2"/>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2"/>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2"/>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2"/>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2"/>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2"/>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2"/>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2"/>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2"/>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2"/>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2"/>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2"/>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2"/>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2"/>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9" name="Google Shape;16379;p92"/>
          <p:cNvGrpSpPr/>
          <p:nvPr/>
        </p:nvGrpSpPr>
        <p:grpSpPr>
          <a:xfrm>
            <a:off x="6871944" y="1514368"/>
            <a:ext cx="370132" cy="365672"/>
            <a:chOff x="6871944" y="1514368"/>
            <a:chExt cx="370132" cy="365672"/>
          </a:xfrm>
        </p:grpSpPr>
        <p:sp>
          <p:nvSpPr>
            <p:cNvPr id="16380" name="Google Shape;16380;p92"/>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2"/>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2"/>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2"/>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2"/>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2"/>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2"/>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2"/>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2"/>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2"/>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2"/>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2"/>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2"/>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2"/>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2"/>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2"/>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2"/>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2"/>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8" name="Google Shape;16398;p92"/>
          <p:cNvGrpSpPr/>
          <p:nvPr/>
        </p:nvGrpSpPr>
        <p:grpSpPr>
          <a:xfrm>
            <a:off x="6561931" y="3365261"/>
            <a:ext cx="400375" cy="370184"/>
            <a:chOff x="6561931" y="3365261"/>
            <a:chExt cx="400375" cy="370184"/>
          </a:xfrm>
        </p:grpSpPr>
        <p:sp>
          <p:nvSpPr>
            <p:cNvPr id="16399" name="Google Shape;16399;p92"/>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2"/>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2"/>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2"/>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2"/>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2"/>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2"/>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2"/>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2"/>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2"/>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2"/>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2"/>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1" name="Google Shape;16411;p92"/>
          <p:cNvGrpSpPr/>
          <p:nvPr/>
        </p:nvGrpSpPr>
        <p:grpSpPr>
          <a:xfrm>
            <a:off x="1942120" y="1985852"/>
            <a:ext cx="378315" cy="358695"/>
            <a:chOff x="1942120" y="1985852"/>
            <a:chExt cx="378315" cy="358695"/>
          </a:xfrm>
        </p:grpSpPr>
        <p:sp>
          <p:nvSpPr>
            <p:cNvPr id="16412" name="Google Shape;16412;p92"/>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2"/>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2"/>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2"/>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2"/>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2"/>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2"/>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2"/>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2"/>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2"/>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2"/>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2"/>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2"/>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2"/>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2"/>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2"/>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2"/>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2"/>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2"/>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2"/>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2" name="Google Shape;16432;p92"/>
          <p:cNvGrpSpPr/>
          <p:nvPr/>
        </p:nvGrpSpPr>
        <p:grpSpPr>
          <a:xfrm>
            <a:off x="1401415" y="2429218"/>
            <a:ext cx="364282" cy="374197"/>
            <a:chOff x="1401415" y="2429218"/>
            <a:chExt cx="364282" cy="374197"/>
          </a:xfrm>
        </p:grpSpPr>
        <p:sp>
          <p:nvSpPr>
            <p:cNvPr id="16433" name="Google Shape;16433;p92"/>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2"/>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2"/>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2"/>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2"/>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2"/>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2"/>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2"/>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2"/>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2"/>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2"/>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2"/>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2"/>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2"/>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2"/>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8" name="Google Shape;16448;p92"/>
          <p:cNvGrpSpPr/>
          <p:nvPr/>
        </p:nvGrpSpPr>
        <p:grpSpPr>
          <a:xfrm>
            <a:off x="7110427" y="3365261"/>
            <a:ext cx="400401" cy="370184"/>
            <a:chOff x="7110427" y="3365261"/>
            <a:chExt cx="400401" cy="370184"/>
          </a:xfrm>
        </p:grpSpPr>
        <p:sp>
          <p:nvSpPr>
            <p:cNvPr id="16449" name="Google Shape;16449;p92"/>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2"/>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2"/>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2"/>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2"/>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2"/>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2"/>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6" name="Google Shape;16456;p92"/>
          <p:cNvGrpSpPr/>
          <p:nvPr/>
        </p:nvGrpSpPr>
        <p:grpSpPr>
          <a:xfrm>
            <a:off x="7658949" y="3363137"/>
            <a:ext cx="400375" cy="370132"/>
            <a:chOff x="7658949" y="3363137"/>
            <a:chExt cx="400375" cy="370132"/>
          </a:xfrm>
        </p:grpSpPr>
        <p:sp>
          <p:nvSpPr>
            <p:cNvPr id="16457" name="Google Shape;16457;p92"/>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2"/>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2"/>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2"/>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2"/>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2" name="Google Shape;16462;p92"/>
          <p:cNvGrpSpPr/>
          <p:nvPr/>
        </p:nvGrpSpPr>
        <p:grpSpPr>
          <a:xfrm>
            <a:off x="3304481" y="3379389"/>
            <a:ext cx="356623" cy="370105"/>
            <a:chOff x="3307156" y="3365314"/>
            <a:chExt cx="356623" cy="370105"/>
          </a:xfrm>
        </p:grpSpPr>
        <p:sp>
          <p:nvSpPr>
            <p:cNvPr id="16463" name="Google Shape;16463;p92"/>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2"/>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2"/>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2"/>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2"/>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2"/>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2"/>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2"/>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2"/>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2"/>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2"/>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2"/>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2"/>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2"/>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2"/>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8" name="Google Shape;16478;p92"/>
          <p:cNvGrpSpPr/>
          <p:nvPr/>
        </p:nvGrpSpPr>
        <p:grpSpPr>
          <a:xfrm>
            <a:off x="7422407" y="1980107"/>
            <a:ext cx="372807" cy="370079"/>
            <a:chOff x="7422407" y="1980107"/>
            <a:chExt cx="372807" cy="370079"/>
          </a:xfrm>
        </p:grpSpPr>
        <p:sp>
          <p:nvSpPr>
            <p:cNvPr id="16479" name="Google Shape;16479;p92"/>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2"/>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2"/>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2"/>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2"/>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2"/>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2"/>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2"/>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2"/>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2"/>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2"/>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2"/>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2"/>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2" name="Google Shape;16492;p92"/>
          <p:cNvGrpSpPr/>
          <p:nvPr/>
        </p:nvGrpSpPr>
        <p:grpSpPr>
          <a:xfrm>
            <a:off x="6916141" y="2906184"/>
            <a:ext cx="289737" cy="370394"/>
            <a:chOff x="6916141" y="2906184"/>
            <a:chExt cx="289737" cy="370394"/>
          </a:xfrm>
        </p:grpSpPr>
        <p:sp>
          <p:nvSpPr>
            <p:cNvPr id="16493" name="Google Shape;16493;p92"/>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2"/>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2"/>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2"/>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2"/>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2"/>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2"/>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2"/>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2"/>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2"/>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2"/>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2"/>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2"/>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2"/>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2"/>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2"/>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2"/>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2"/>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2"/>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2"/>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2"/>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4" name="Google Shape;16514;p92"/>
          <p:cNvGrpSpPr/>
          <p:nvPr/>
        </p:nvGrpSpPr>
        <p:grpSpPr>
          <a:xfrm>
            <a:off x="7970194" y="2013577"/>
            <a:ext cx="372676" cy="331731"/>
            <a:chOff x="7970194" y="2013577"/>
            <a:chExt cx="372676" cy="331731"/>
          </a:xfrm>
        </p:grpSpPr>
        <p:sp>
          <p:nvSpPr>
            <p:cNvPr id="16515" name="Google Shape;16515;p92"/>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2"/>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2"/>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2"/>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2"/>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2"/>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2"/>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2"/>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2"/>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2"/>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92"/>
          <p:cNvGrpSpPr/>
          <p:nvPr/>
        </p:nvGrpSpPr>
        <p:grpSpPr>
          <a:xfrm>
            <a:off x="1416733" y="1512190"/>
            <a:ext cx="332964" cy="370158"/>
            <a:chOff x="1416733" y="1512190"/>
            <a:chExt cx="332964" cy="370158"/>
          </a:xfrm>
        </p:grpSpPr>
        <p:sp>
          <p:nvSpPr>
            <p:cNvPr id="16526" name="Google Shape;16526;p92"/>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2"/>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2"/>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2"/>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2"/>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2"/>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2"/>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2"/>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2"/>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2"/>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2"/>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2"/>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2"/>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2"/>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2"/>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2"/>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2"/>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2"/>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2"/>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5" name="Google Shape;16545;p92"/>
          <p:cNvGrpSpPr/>
          <p:nvPr/>
        </p:nvGrpSpPr>
        <p:grpSpPr>
          <a:xfrm>
            <a:off x="5246366" y="2906105"/>
            <a:ext cx="342852" cy="370079"/>
            <a:chOff x="5246366" y="2906105"/>
            <a:chExt cx="342852" cy="370079"/>
          </a:xfrm>
        </p:grpSpPr>
        <p:sp>
          <p:nvSpPr>
            <p:cNvPr id="16546" name="Google Shape;16546;p92"/>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2"/>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2"/>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2"/>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2"/>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2"/>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92"/>
          <p:cNvGrpSpPr/>
          <p:nvPr/>
        </p:nvGrpSpPr>
        <p:grpSpPr>
          <a:xfrm>
            <a:off x="849667" y="2434883"/>
            <a:ext cx="371259" cy="366249"/>
            <a:chOff x="849667" y="2434883"/>
            <a:chExt cx="371259" cy="366249"/>
          </a:xfrm>
        </p:grpSpPr>
        <p:sp>
          <p:nvSpPr>
            <p:cNvPr id="16553" name="Google Shape;16553;p92"/>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2"/>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2"/>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2"/>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2"/>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2"/>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2"/>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2"/>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2"/>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2"/>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2"/>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2"/>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2"/>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6" name="Google Shape;16566;p92"/>
          <p:cNvGrpSpPr/>
          <p:nvPr/>
        </p:nvGrpSpPr>
        <p:grpSpPr>
          <a:xfrm>
            <a:off x="4417026" y="3365366"/>
            <a:ext cx="332728" cy="370053"/>
            <a:chOff x="4417026" y="3365366"/>
            <a:chExt cx="332728" cy="370053"/>
          </a:xfrm>
        </p:grpSpPr>
        <p:sp>
          <p:nvSpPr>
            <p:cNvPr id="16567" name="Google Shape;16567;p92"/>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2"/>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2"/>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2"/>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2"/>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2"/>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2"/>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2"/>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2"/>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2"/>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2"/>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2"/>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2"/>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2"/>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2"/>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2"/>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2"/>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2"/>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92"/>
          <p:cNvGrpSpPr/>
          <p:nvPr/>
        </p:nvGrpSpPr>
        <p:grpSpPr>
          <a:xfrm>
            <a:off x="2497068" y="1980186"/>
            <a:ext cx="363994" cy="370105"/>
            <a:chOff x="2497068" y="1980186"/>
            <a:chExt cx="363994" cy="370105"/>
          </a:xfrm>
        </p:grpSpPr>
        <p:sp>
          <p:nvSpPr>
            <p:cNvPr id="16586" name="Google Shape;16586;p92"/>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2"/>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2"/>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2"/>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2"/>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2"/>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2"/>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2"/>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2"/>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2"/>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2"/>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2"/>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2"/>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2"/>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2"/>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2"/>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2"/>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2"/>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2"/>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2"/>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2"/>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7" name="Google Shape;16607;p92"/>
          <p:cNvGrpSpPr/>
          <p:nvPr/>
        </p:nvGrpSpPr>
        <p:grpSpPr>
          <a:xfrm>
            <a:off x="5820278" y="2906158"/>
            <a:ext cx="294904" cy="370027"/>
            <a:chOff x="5820278" y="2906158"/>
            <a:chExt cx="294904" cy="370027"/>
          </a:xfrm>
        </p:grpSpPr>
        <p:sp>
          <p:nvSpPr>
            <p:cNvPr id="16608" name="Google Shape;16608;p92"/>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2"/>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2"/>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2"/>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2"/>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2"/>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2"/>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5" name="Google Shape;16615;p92"/>
          <p:cNvGrpSpPr/>
          <p:nvPr/>
        </p:nvGrpSpPr>
        <p:grpSpPr>
          <a:xfrm>
            <a:off x="4946819" y="3383229"/>
            <a:ext cx="370132" cy="334223"/>
            <a:chOff x="4946819" y="3383229"/>
            <a:chExt cx="370132" cy="334223"/>
          </a:xfrm>
        </p:grpSpPr>
        <p:sp>
          <p:nvSpPr>
            <p:cNvPr id="16616" name="Google Shape;16616;p92"/>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2"/>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2"/>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2"/>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2"/>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2"/>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2"/>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2"/>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2"/>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5" name="Google Shape;16625;p92"/>
          <p:cNvGrpSpPr/>
          <p:nvPr/>
        </p:nvGrpSpPr>
        <p:grpSpPr>
          <a:xfrm>
            <a:off x="3038403" y="1539234"/>
            <a:ext cx="375482" cy="316072"/>
            <a:chOff x="3038403" y="1539234"/>
            <a:chExt cx="375482" cy="316072"/>
          </a:xfrm>
        </p:grpSpPr>
        <p:sp>
          <p:nvSpPr>
            <p:cNvPr id="16626" name="Google Shape;16626;p9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7" name="Google Shape;16627;p92"/>
            <p:cNvGrpSpPr/>
            <p:nvPr/>
          </p:nvGrpSpPr>
          <p:grpSpPr>
            <a:xfrm>
              <a:off x="3038403" y="1539234"/>
              <a:ext cx="375482" cy="316072"/>
              <a:chOff x="3038403" y="1539234"/>
              <a:chExt cx="375482" cy="316072"/>
            </a:xfrm>
          </p:grpSpPr>
          <p:sp>
            <p:nvSpPr>
              <p:cNvPr id="16628" name="Google Shape;16628;p92"/>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2"/>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2"/>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2"/>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2"/>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2"/>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2"/>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2"/>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2"/>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37" name="Google Shape;16637;p92"/>
          <p:cNvGrpSpPr/>
          <p:nvPr/>
        </p:nvGrpSpPr>
        <p:grpSpPr>
          <a:xfrm>
            <a:off x="6332865" y="2906131"/>
            <a:ext cx="360846" cy="370184"/>
            <a:chOff x="6332865" y="2906131"/>
            <a:chExt cx="360846" cy="370184"/>
          </a:xfrm>
        </p:grpSpPr>
        <p:sp>
          <p:nvSpPr>
            <p:cNvPr id="16638" name="Google Shape;16638;p92"/>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2"/>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2"/>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2"/>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2"/>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2"/>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2"/>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2"/>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2"/>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2"/>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2"/>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9" name="Google Shape;16649;p92"/>
          <p:cNvGrpSpPr/>
          <p:nvPr/>
        </p:nvGrpSpPr>
        <p:grpSpPr>
          <a:xfrm>
            <a:off x="4135079" y="1518066"/>
            <a:ext cx="370132" cy="358223"/>
            <a:chOff x="4135079" y="1518066"/>
            <a:chExt cx="370132" cy="358223"/>
          </a:xfrm>
        </p:grpSpPr>
        <p:sp>
          <p:nvSpPr>
            <p:cNvPr id="16650" name="Google Shape;16650;p92"/>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2"/>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2"/>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2"/>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2"/>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2"/>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2"/>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2"/>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2"/>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2"/>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2"/>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2"/>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2"/>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2"/>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2"/>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2"/>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2"/>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2"/>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2"/>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92"/>
          <p:cNvGrpSpPr/>
          <p:nvPr/>
        </p:nvGrpSpPr>
        <p:grpSpPr>
          <a:xfrm>
            <a:off x="6878869" y="1980134"/>
            <a:ext cx="361240" cy="370158"/>
            <a:chOff x="6878869" y="1980134"/>
            <a:chExt cx="361240" cy="370158"/>
          </a:xfrm>
        </p:grpSpPr>
        <p:sp>
          <p:nvSpPr>
            <p:cNvPr id="16670" name="Google Shape;16670;p92"/>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2"/>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2"/>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2"/>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2"/>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2"/>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2"/>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2"/>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2"/>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2"/>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2"/>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2"/>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2"/>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92"/>
          <p:cNvGrpSpPr/>
          <p:nvPr/>
        </p:nvGrpSpPr>
        <p:grpSpPr>
          <a:xfrm>
            <a:off x="2493999" y="2550033"/>
            <a:ext cx="370132" cy="259467"/>
            <a:chOff x="2493999" y="2550033"/>
            <a:chExt cx="370132" cy="259467"/>
          </a:xfrm>
        </p:grpSpPr>
        <p:sp>
          <p:nvSpPr>
            <p:cNvPr id="16684" name="Google Shape;16684;p92"/>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2"/>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2"/>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2"/>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2"/>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2"/>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2"/>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2"/>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2"/>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2"/>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2"/>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2"/>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2"/>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2"/>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2"/>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2"/>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2"/>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2"/>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2"/>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3" name="Google Shape;16703;p92"/>
          <p:cNvGrpSpPr/>
          <p:nvPr/>
        </p:nvGrpSpPr>
        <p:grpSpPr>
          <a:xfrm>
            <a:off x="1699703" y="3365261"/>
            <a:ext cx="281054" cy="370158"/>
            <a:chOff x="1699703" y="3365261"/>
            <a:chExt cx="281054" cy="370158"/>
          </a:xfrm>
        </p:grpSpPr>
        <p:sp>
          <p:nvSpPr>
            <p:cNvPr id="16704" name="Google Shape;16704;p92"/>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2"/>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2"/>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2"/>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2"/>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2"/>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2"/>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2"/>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2"/>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2"/>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2"/>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2"/>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2"/>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7" name="Google Shape;16717;p92"/>
          <p:cNvGrpSpPr/>
          <p:nvPr/>
        </p:nvGrpSpPr>
        <p:grpSpPr>
          <a:xfrm>
            <a:off x="7966810" y="1519430"/>
            <a:ext cx="369974" cy="355626"/>
            <a:chOff x="7966810" y="1519430"/>
            <a:chExt cx="369974" cy="355626"/>
          </a:xfrm>
        </p:grpSpPr>
        <p:sp>
          <p:nvSpPr>
            <p:cNvPr id="16718" name="Google Shape;16718;p92"/>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2"/>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2"/>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2"/>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2"/>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2"/>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2"/>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2"/>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2"/>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2"/>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2"/>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2"/>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2"/>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2"/>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2"/>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2"/>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4" name="Google Shape;16734;p92"/>
          <p:cNvGrpSpPr/>
          <p:nvPr/>
        </p:nvGrpSpPr>
        <p:grpSpPr>
          <a:xfrm>
            <a:off x="2792628" y="3365340"/>
            <a:ext cx="290445" cy="370079"/>
            <a:chOff x="2792628" y="3365340"/>
            <a:chExt cx="290445" cy="370079"/>
          </a:xfrm>
        </p:grpSpPr>
        <p:sp>
          <p:nvSpPr>
            <p:cNvPr id="16735" name="Google Shape;16735;p92"/>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2"/>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2"/>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2"/>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2"/>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2"/>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2"/>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2"/>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2"/>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2"/>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2"/>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2"/>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2"/>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2"/>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9" name="Google Shape;16749;p92"/>
          <p:cNvGrpSpPr/>
          <p:nvPr/>
        </p:nvGrpSpPr>
        <p:grpSpPr>
          <a:xfrm>
            <a:off x="1389585" y="1988317"/>
            <a:ext cx="388125" cy="353790"/>
            <a:chOff x="1389585" y="1988317"/>
            <a:chExt cx="388125" cy="353790"/>
          </a:xfrm>
        </p:grpSpPr>
        <p:sp>
          <p:nvSpPr>
            <p:cNvPr id="16750" name="Google Shape;16750;p92"/>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2"/>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2"/>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2"/>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2"/>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2"/>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2"/>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2"/>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2"/>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2"/>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2"/>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2"/>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2"/>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2"/>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2"/>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2"/>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2"/>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2"/>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2"/>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2"/>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2"/>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2"/>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2" name="Google Shape;16772;p92"/>
          <p:cNvGrpSpPr/>
          <p:nvPr/>
        </p:nvGrpSpPr>
        <p:grpSpPr>
          <a:xfrm>
            <a:off x="2492924" y="1512190"/>
            <a:ext cx="370158" cy="370158"/>
            <a:chOff x="2492924" y="1512190"/>
            <a:chExt cx="370158" cy="370158"/>
          </a:xfrm>
        </p:grpSpPr>
        <p:sp>
          <p:nvSpPr>
            <p:cNvPr id="16773" name="Google Shape;16773;p92"/>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2"/>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2"/>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2"/>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2"/>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2"/>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2"/>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2"/>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2"/>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2"/>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2"/>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2"/>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2"/>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2"/>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2"/>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2"/>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2"/>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2"/>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2"/>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2"/>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2"/>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2"/>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5" name="Google Shape;16795;p92"/>
          <p:cNvGrpSpPr/>
          <p:nvPr/>
        </p:nvGrpSpPr>
        <p:grpSpPr>
          <a:xfrm>
            <a:off x="1933569" y="1512243"/>
            <a:ext cx="393975" cy="370105"/>
            <a:chOff x="1933569" y="1512243"/>
            <a:chExt cx="393975" cy="370105"/>
          </a:xfrm>
        </p:grpSpPr>
        <p:sp>
          <p:nvSpPr>
            <p:cNvPr id="16796" name="Google Shape;16796;p92"/>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2"/>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2"/>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2"/>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2"/>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2"/>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2"/>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2"/>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2"/>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2"/>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2"/>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2"/>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2"/>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2"/>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2"/>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2"/>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2"/>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2"/>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2"/>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2"/>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2"/>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2"/>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2"/>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2"/>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2"/>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2"/>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2"/>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2"/>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4" name="Google Shape;16824;p92"/>
          <p:cNvGrpSpPr/>
          <p:nvPr/>
        </p:nvGrpSpPr>
        <p:grpSpPr>
          <a:xfrm>
            <a:off x="2236106" y="3365392"/>
            <a:ext cx="306471" cy="370000"/>
            <a:chOff x="2236106" y="3365392"/>
            <a:chExt cx="306471" cy="370000"/>
          </a:xfrm>
        </p:grpSpPr>
        <p:sp>
          <p:nvSpPr>
            <p:cNvPr id="16825" name="Google Shape;16825;p92"/>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2"/>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2"/>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2"/>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2"/>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2"/>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2"/>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2"/>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2"/>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2"/>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2"/>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2"/>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2"/>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2"/>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9" name="Google Shape;16839;p92"/>
          <p:cNvGrpSpPr/>
          <p:nvPr/>
        </p:nvGrpSpPr>
        <p:grpSpPr>
          <a:xfrm>
            <a:off x="5492823" y="3385563"/>
            <a:ext cx="375325" cy="329606"/>
            <a:chOff x="5492823" y="3385563"/>
            <a:chExt cx="375325" cy="329606"/>
          </a:xfrm>
        </p:grpSpPr>
        <p:sp>
          <p:nvSpPr>
            <p:cNvPr id="16840" name="Google Shape;16840;p92"/>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2"/>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2"/>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2"/>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2"/>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2"/>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2"/>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2"/>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2"/>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2"/>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2"/>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2"/>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2"/>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2"/>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2"/>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2"/>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2"/>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2"/>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2"/>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2"/>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92"/>
          <p:cNvGrpSpPr/>
          <p:nvPr/>
        </p:nvGrpSpPr>
        <p:grpSpPr>
          <a:xfrm>
            <a:off x="3041787" y="2001118"/>
            <a:ext cx="370158" cy="328164"/>
            <a:chOff x="3041787" y="2001118"/>
            <a:chExt cx="370158" cy="328164"/>
          </a:xfrm>
        </p:grpSpPr>
        <p:sp>
          <p:nvSpPr>
            <p:cNvPr id="16861" name="Google Shape;16861;p92"/>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2"/>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2"/>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2"/>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2"/>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2"/>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2"/>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2"/>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2"/>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2"/>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2"/>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2"/>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2"/>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2"/>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2"/>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2"/>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2"/>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2"/>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9" name="Google Shape;16879;p92"/>
          <p:cNvGrpSpPr/>
          <p:nvPr/>
        </p:nvGrpSpPr>
        <p:grpSpPr>
          <a:xfrm>
            <a:off x="5779884" y="2039125"/>
            <a:ext cx="372309" cy="328216"/>
            <a:chOff x="5779884" y="2039125"/>
            <a:chExt cx="372309" cy="328216"/>
          </a:xfrm>
        </p:grpSpPr>
        <p:sp>
          <p:nvSpPr>
            <p:cNvPr id="16880" name="Google Shape;16880;p92"/>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2"/>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2"/>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2"/>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2"/>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2"/>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2"/>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2"/>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2"/>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2"/>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2"/>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2"/>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2"/>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3" name="Google Shape;16893;p92"/>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97"/>
        <p:cNvGrpSpPr/>
        <p:nvPr/>
      </p:nvGrpSpPr>
      <p:grpSpPr>
        <a:xfrm>
          <a:off x="0" y="0"/>
          <a:ext cx="0" cy="0"/>
          <a:chOff x="0" y="0"/>
          <a:chExt cx="0" cy="0"/>
        </a:xfrm>
      </p:grpSpPr>
      <p:grpSp>
        <p:nvGrpSpPr>
          <p:cNvPr id="16898" name="Google Shape;16898;p93"/>
          <p:cNvGrpSpPr/>
          <p:nvPr/>
        </p:nvGrpSpPr>
        <p:grpSpPr>
          <a:xfrm>
            <a:off x="878066" y="1981993"/>
            <a:ext cx="354610" cy="372358"/>
            <a:chOff x="878066" y="1981993"/>
            <a:chExt cx="354610" cy="372358"/>
          </a:xfrm>
        </p:grpSpPr>
        <p:sp>
          <p:nvSpPr>
            <p:cNvPr id="16899" name="Google Shape;16899;p93"/>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3"/>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3"/>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3"/>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3"/>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3"/>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3"/>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3"/>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3"/>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3"/>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3"/>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3"/>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3"/>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3"/>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3" name="Google Shape;16913;p93"/>
          <p:cNvGrpSpPr/>
          <p:nvPr/>
        </p:nvGrpSpPr>
        <p:grpSpPr>
          <a:xfrm>
            <a:off x="1345794" y="1982386"/>
            <a:ext cx="371650" cy="371624"/>
            <a:chOff x="1345794" y="1982386"/>
            <a:chExt cx="371650" cy="371624"/>
          </a:xfrm>
        </p:grpSpPr>
        <p:sp>
          <p:nvSpPr>
            <p:cNvPr id="16914" name="Google Shape;16914;p93"/>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3"/>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3"/>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3"/>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3"/>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3"/>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3"/>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3"/>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3"/>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3"/>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3"/>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3"/>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3"/>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3"/>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3"/>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3"/>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3"/>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3"/>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3"/>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3"/>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3"/>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3"/>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3"/>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3"/>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3"/>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3"/>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3"/>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3"/>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3"/>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3"/>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3"/>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3"/>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3"/>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3"/>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3"/>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3"/>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3"/>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93"/>
          <p:cNvGrpSpPr/>
          <p:nvPr/>
        </p:nvGrpSpPr>
        <p:grpSpPr>
          <a:xfrm>
            <a:off x="1821465" y="1981993"/>
            <a:ext cx="372410" cy="372410"/>
            <a:chOff x="1821465" y="1981993"/>
            <a:chExt cx="372410" cy="372410"/>
          </a:xfrm>
        </p:grpSpPr>
        <p:sp>
          <p:nvSpPr>
            <p:cNvPr id="16952" name="Google Shape;16952;p93"/>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3"/>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3"/>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3"/>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3"/>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3"/>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3"/>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3"/>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3"/>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3"/>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3"/>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3"/>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3"/>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3"/>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6" name="Google Shape;16966;p93"/>
          <p:cNvGrpSpPr/>
          <p:nvPr/>
        </p:nvGrpSpPr>
        <p:grpSpPr>
          <a:xfrm>
            <a:off x="2276348" y="1981809"/>
            <a:ext cx="415901" cy="372699"/>
            <a:chOff x="2276348" y="1981809"/>
            <a:chExt cx="415901" cy="372699"/>
          </a:xfrm>
        </p:grpSpPr>
        <p:sp>
          <p:nvSpPr>
            <p:cNvPr id="16967" name="Google Shape;16967;p93"/>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3"/>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3"/>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3"/>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3"/>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3"/>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3"/>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4" name="Google Shape;16974;p93"/>
          <p:cNvGrpSpPr/>
          <p:nvPr/>
        </p:nvGrpSpPr>
        <p:grpSpPr>
          <a:xfrm>
            <a:off x="2774354" y="2009990"/>
            <a:ext cx="372017" cy="316310"/>
            <a:chOff x="2774354" y="2009990"/>
            <a:chExt cx="372017" cy="316310"/>
          </a:xfrm>
        </p:grpSpPr>
        <p:sp>
          <p:nvSpPr>
            <p:cNvPr id="16975" name="Google Shape;16975;p93"/>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3"/>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3"/>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3"/>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3"/>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3"/>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3"/>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3"/>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3"/>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3"/>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3"/>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3"/>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3"/>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3"/>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3"/>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3"/>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3"/>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3"/>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3"/>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3"/>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3"/>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3"/>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3"/>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3"/>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3"/>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3"/>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1" name="Google Shape;17001;p93"/>
          <p:cNvGrpSpPr/>
          <p:nvPr/>
        </p:nvGrpSpPr>
        <p:grpSpPr>
          <a:xfrm>
            <a:off x="3722682" y="1981993"/>
            <a:ext cx="375818" cy="372043"/>
            <a:chOff x="3722682" y="1981993"/>
            <a:chExt cx="375818" cy="372043"/>
          </a:xfrm>
        </p:grpSpPr>
        <p:sp>
          <p:nvSpPr>
            <p:cNvPr id="17002" name="Google Shape;17002;p93"/>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3"/>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3"/>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3"/>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3"/>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3"/>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3"/>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3"/>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3"/>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3"/>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3"/>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3"/>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3"/>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3"/>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3"/>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7" name="Google Shape;17017;p93"/>
          <p:cNvGrpSpPr/>
          <p:nvPr/>
        </p:nvGrpSpPr>
        <p:grpSpPr>
          <a:xfrm>
            <a:off x="4201394" y="1981809"/>
            <a:ext cx="373538" cy="372305"/>
            <a:chOff x="4201394" y="1981809"/>
            <a:chExt cx="373538" cy="372305"/>
          </a:xfrm>
        </p:grpSpPr>
        <p:sp>
          <p:nvSpPr>
            <p:cNvPr id="17018" name="Google Shape;17018;p93"/>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3"/>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3"/>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3"/>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3"/>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3"/>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3"/>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3"/>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3"/>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3"/>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3"/>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3"/>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3"/>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3"/>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3"/>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3"/>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93"/>
          <p:cNvGrpSpPr/>
          <p:nvPr/>
        </p:nvGrpSpPr>
        <p:grpSpPr>
          <a:xfrm>
            <a:off x="4659658" y="1500266"/>
            <a:ext cx="422743" cy="377784"/>
            <a:chOff x="4659658" y="1500266"/>
            <a:chExt cx="422743" cy="377784"/>
          </a:xfrm>
        </p:grpSpPr>
        <p:sp>
          <p:nvSpPr>
            <p:cNvPr id="17035" name="Google Shape;17035;p93"/>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3"/>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3"/>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3"/>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3"/>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3"/>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3"/>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3"/>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3"/>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3"/>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3"/>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3"/>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3"/>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3"/>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3"/>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3"/>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3"/>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2" name="Google Shape;17052;p93"/>
          <p:cNvGrpSpPr/>
          <p:nvPr/>
        </p:nvGrpSpPr>
        <p:grpSpPr>
          <a:xfrm>
            <a:off x="5211406" y="1513504"/>
            <a:ext cx="260394" cy="351202"/>
            <a:chOff x="5211406" y="1513504"/>
            <a:chExt cx="260394" cy="351202"/>
          </a:xfrm>
        </p:grpSpPr>
        <p:sp>
          <p:nvSpPr>
            <p:cNvPr id="17053" name="Google Shape;17053;p93"/>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3"/>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3"/>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3"/>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3"/>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3"/>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3"/>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3"/>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3"/>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3"/>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3"/>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3"/>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3"/>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6" name="Google Shape;17066;p93"/>
          <p:cNvGrpSpPr/>
          <p:nvPr/>
        </p:nvGrpSpPr>
        <p:grpSpPr>
          <a:xfrm>
            <a:off x="5632602" y="1513216"/>
            <a:ext cx="366722" cy="351779"/>
            <a:chOff x="5632602" y="1513216"/>
            <a:chExt cx="366722" cy="351779"/>
          </a:xfrm>
        </p:grpSpPr>
        <p:sp>
          <p:nvSpPr>
            <p:cNvPr id="17067" name="Google Shape;17067;p93"/>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3"/>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3"/>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3"/>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3"/>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3"/>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3"/>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3"/>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93"/>
          <p:cNvGrpSpPr/>
          <p:nvPr/>
        </p:nvGrpSpPr>
        <p:grpSpPr>
          <a:xfrm>
            <a:off x="6089372" y="1527136"/>
            <a:ext cx="401902" cy="323965"/>
            <a:chOff x="6089372" y="1527136"/>
            <a:chExt cx="401902" cy="323965"/>
          </a:xfrm>
        </p:grpSpPr>
        <p:sp>
          <p:nvSpPr>
            <p:cNvPr id="17076" name="Google Shape;17076;p93"/>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3"/>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3"/>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3"/>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3"/>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3"/>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3"/>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3"/>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3"/>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3"/>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3"/>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3"/>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3"/>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3"/>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3"/>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3"/>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3"/>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3"/>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3"/>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3"/>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3"/>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3"/>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3"/>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3"/>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3"/>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3"/>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3"/>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3"/>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3"/>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3"/>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93"/>
          <p:cNvGrpSpPr/>
          <p:nvPr/>
        </p:nvGrpSpPr>
        <p:grpSpPr>
          <a:xfrm>
            <a:off x="6579435" y="1527897"/>
            <a:ext cx="370103" cy="322445"/>
            <a:chOff x="6579435" y="1527897"/>
            <a:chExt cx="370103" cy="322445"/>
          </a:xfrm>
        </p:grpSpPr>
        <p:sp>
          <p:nvSpPr>
            <p:cNvPr id="17107" name="Google Shape;17107;p93"/>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3"/>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3"/>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3"/>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3"/>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3"/>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3"/>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3"/>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3"/>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3"/>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3"/>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3"/>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3"/>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3"/>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3"/>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3"/>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3"/>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3"/>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3"/>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3"/>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3"/>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8" name="Google Shape;17128;p93"/>
          <p:cNvGrpSpPr/>
          <p:nvPr/>
        </p:nvGrpSpPr>
        <p:grpSpPr>
          <a:xfrm>
            <a:off x="6988887" y="1538854"/>
            <a:ext cx="499920" cy="300136"/>
            <a:chOff x="6988887" y="1538854"/>
            <a:chExt cx="499920" cy="300136"/>
          </a:xfrm>
        </p:grpSpPr>
        <p:sp>
          <p:nvSpPr>
            <p:cNvPr id="17129" name="Google Shape;17129;p93"/>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3"/>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3"/>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3"/>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3"/>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3"/>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3"/>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3"/>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3"/>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3"/>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3"/>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3"/>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3"/>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2" name="Google Shape;17142;p93"/>
          <p:cNvGrpSpPr/>
          <p:nvPr/>
        </p:nvGrpSpPr>
        <p:grpSpPr>
          <a:xfrm>
            <a:off x="8050359" y="1520687"/>
            <a:ext cx="279321" cy="336837"/>
            <a:chOff x="8050359" y="1520687"/>
            <a:chExt cx="279321" cy="336837"/>
          </a:xfrm>
        </p:grpSpPr>
        <p:sp>
          <p:nvSpPr>
            <p:cNvPr id="17143" name="Google Shape;17143;p93"/>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3"/>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3"/>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3"/>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3"/>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3"/>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3"/>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3"/>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3"/>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3"/>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3"/>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3"/>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3"/>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93"/>
          <p:cNvGrpSpPr/>
          <p:nvPr/>
        </p:nvGrpSpPr>
        <p:grpSpPr>
          <a:xfrm>
            <a:off x="6093907" y="2461832"/>
            <a:ext cx="364441" cy="339091"/>
            <a:chOff x="6093907" y="2461832"/>
            <a:chExt cx="364441" cy="339091"/>
          </a:xfrm>
        </p:grpSpPr>
        <p:sp>
          <p:nvSpPr>
            <p:cNvPr id="17157" name="Google Shape;17157;p93"/>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3"/>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3"/>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3"/>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3"/>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3"/>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3"/>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3"/>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3"/>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3"/>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93"/>
          <p:cNvGrpSpPr/>
          <p:nvPr/>
        </p:nvGrpSpPr>
        <p:grpSpPr>
          <a:xfrm>
            <a:off x="4676331" y="1980866"/>
            <a:ext cx="377680" cy="377680"/>
            <a:chOff x="4676331" y="1980866"/>
            <a:chExt cx="377680" cy="377680"/>
          </a:xfrm>
        </p:grpSpPr>
        <p:sp>
          <p:nvSpPr>
            <p:cNvPr id="17168" name="Google Shape;17168;p93"/>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3"/>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3"/>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3"/>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3"/>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3"/>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3"/>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3"/>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3"/>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3"/>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3"/>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3"/>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3"/>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3"/>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3"/>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3"/>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3"/>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3"/>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3"/>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7" name="Google Shape;17187;p93"/>
          <p:cNvGrpSpPr/>
          <p:nvPr/>
        </p:nvGrpSpPr>
        <p:grpSpPr>
          <a:xfrm>
            <a:off x="7526242" y="1522968"/>
            <a:ext cx="357651" cy="332275"/>
            <a:chOff x="7526242" y="1522968"/>
            <a:chExt cx="357651" cy="332275"/>
          </a:xfrm>
        </p:grpSpPr>
        <p:sp>
          <p:nvSpPr>
            <p:cNvPr id="17188" name="Google Shape;17188;p93"/>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3"/>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3"/>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3"/>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3"/>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3"/>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3"/>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3"/>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3"/>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3"/>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3"/>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3"/>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3"/>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3"/>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3"/>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3"/>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93"/>
          <p:cNvGrpSpPr/>
          <p:nvPr/>
        </p:nvGrpSpPr>
        <p:grpSpPr>
          <a:xfrm>
            <a:off x="3250786" y="1982386"/>
            <a:ext cx="371650" cy="371624"/>
            <a:chOff x="3250786" y="1982386"/>
            <a:chExt cx="371650" cy="371624"/>
          </a:xfrm>
        </p:grpSpPr>
        <p:sp>
          <p:nvSpPr>
            <p:cNvPr id="17205" name="Google Shape;17205;p93"/>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3"/>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3"/>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3"/>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3"/>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3"/>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3"/>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3"/>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3"/>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3"/>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3"/>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3"/>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3"/>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3"/>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3"/>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3"/>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3"/>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3"/>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3"/>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3"/>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3"/>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3"/>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3"/>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3"/>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3"/>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3"/>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3"/>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3"/>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3"/>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3"/>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93"/>
          <p:cNvGrpSpPr/>
          <p:nvPr/>
        </p:nvGrpSpPr>
        <p:grpSpPr>
          <a:xfrm>
            <a:off x="1342386" y="2916322"/>
            <a:ext cx="373538" cy="331515"/>
            <a:chOff x="1342386" y="2916322"/>
            <a:chExt cx="373538" cy="331515"/>
          </a:xfrm>
        </p:grpSpPr>
        <p:sp>
          <p:nvSpPr>
            <p:cNvPr id="17236" name="Google Shape;17236;p93"/>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3"/>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3"/>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3"/>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3"/>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3"/>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3"/>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3"/>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3"/>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3"/>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3"/>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7" name="Google Shape;17247;p93"/>
          <p:cNvGrpSpPr/>
          <p:nvPr/>
        </p:nvGrpSpPr>
        <p:grpSpPr>
          <a:xfrm>
            <a:off x="2294122" y="2946600"/>
            <a:ext cx="373931" cy="271351"/>
            <a:chOff x="2294122" y="2946600"/>
            <a:chExt cx="373931" cy="271351"/>
          </a:xfrm>
        </p:grpSpPr>
        <p:sp>
          <p:nvSpPr>
            <p:cNvPr id="17248" name="Google Shape;17248;p93"/>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3"/>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3"/>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3"/>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3"/>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3"/>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3"/>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3"/>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3"/>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3"/>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3"/>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3"/>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3"/>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3"/>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3"/>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3"/>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3"/>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3"/>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3"/>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3"/>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3"/>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3"/>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3"/>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3"/>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3"/>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3"/>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3"/>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3"/>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3"/>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3"/>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8" name="Google Shape;17278;p93"/>
          <p:cNvGrpSpPr/>
          <p:nvPr/>
        </p:nvGrpSpPr>
        <p:grpSpPr>
          <a:xfrm>
            <a:off x="2769819" y="2907251"/>
            <a:ext cx="373905" cy="349682"/>
            <a:chOff x="2769819" y="2907251"/>
            <a:chExt cx="373905" cy="349682"/>
          </a:xfrm>
        </p:grpSpPr>
        <p:sp>
          <p:nvSpPr>
            <p:cNvPr id="17279" name="Google Shape;17279;p93"/>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3"/>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3"/>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3"/>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3"/>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3"/>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3"/>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3"/>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3"/>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3"/>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3"/>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3"/>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3"/>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3"/>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3"/>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3"/>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3"/>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93"/>
          <p:cNvGrpSpPr/>
          <p:nvPr/>
        </p:nvGrpSpPr>
        <p:grpSpPr>
          <a:xfrm>
            <a:off x="3246251" y="2895245"/>
            <a:ext cx="375792" cy="373800"/>
            <a:chOff x="3246251" y="2895245"/>
            <a:chExt cx="375792" cy="373800"/>
          </a:xfrm>
        </p:grpSpPr>
        <p:sp>
          <p:nvSpPr>
            <p:cNvPr id="17297" name="Google Shape;17297;p93"/>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3"/>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3"/>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3"/>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3"/>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3"/>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3"/>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3"/>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3"/>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3"/>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3"/>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3"/>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3"/>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3"/>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93"/>
          <p:cNvGrpSpPr/>
          <p:nvPr/>
        </p:nvGrpSpPr>
        <p:grpSpPr>
          <a:xfrm>
            <a:off x="3791182" y="2895454"/>
            <a:ext cx="234650" cy="373590"/>
            <a:chOff x="3791182" y="2895454"/>
            <a:chExt cx="234650" cy="373590"/>
          </a:xfrm>
        </p:grpSpPr>
        <p:sp>
          <p:nvSpPr>
            <p:cNvPr id="17312" name="Google Shape;17312;p93"/>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3"/>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3"/>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3"/>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3"/>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3"/>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3"/>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3"/>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3"/>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1" name="Google Shape;17321;p93"/>
          <p:cNvGrpSpPr/>
          <p:nvPr/>
        </p:nvGrpSpPr>
        <p:grpSpPr>
          <a:xfrm>
            <a:off x="7042995" y="2489463"/>
            <a:ext cx="364441" cy="256225"/>
            <a:chOff x="7042995" y="2489463"/>
            <a:chExt cx="364441" cy="256225"/>
          </a:xfrm>
        </p:grpSpPr>
        <p:sp>
          <p:nvSpPr>
            <p:cNvPr id="17322" name="Google Shape;17322;p93"/>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3"/>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3"/>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3"/>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3"/>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3"/>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3"/>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3"/>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3"/>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1" name="Google Shape;17331;p93"/>
          <p:cNvGrpSpPr/>
          <p:nvPr/>
        </p:nvGrpSpPr>
        <p:grpSpPr>
          <a:xfrm>
            <a:off x="7517172" y="2437007"/>
            <a:ext cx="364284" cy="361243"/>
            <a:chOff x="7517172" y="2437007"/>
            <a:chExt cx="364284" cy="361243"/>
          </a:xfrm>
        </p:grpSpPr>
        <p:sp>
          <p:nvSpPr>
            <p:cNvPr id="17332" name="Google Shape;17332;p93"/>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3"/>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3"/>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3"/>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3"/>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3"/>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3"/>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3"/>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3"/>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3"/>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3"/>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3"/>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3"/>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3"/>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3"/>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3"/>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3"/>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3"/>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3"/>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3"/>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3"/>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93"/>
          <p:cNvGrpSpPr/>
          <p:nvPr/>
        </p:nvGrpSpPr>
        <p:grpSpPr>
          <a:xfrm>
            <a:off x="8006475" y="2436954"/>
            <a:ext cx="335290" cy="361321"/>
            <a:chOff x="8006475" y="2436954"/>
            <a:chExt cx="335290" cy="361321"/>
          </a:xfrm>
        </p:grpSpPr>
        <p:sp>
          <p:nvSpPr>
            <p:cNvPr id="17354" name="Google Shape;17354;p93"/>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3"/>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3"/>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3"/>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3"/>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3"/>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3"/>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3"/>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3"/>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3"/>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3"/>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3"/>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3"/>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3"/>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3"/>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3"/>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3"/>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3"/>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3"/>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93"/>
          <p:cNvGrpSpPr/>
          <p:nvPr/>
        </p:nvGrpSpPr>
        <p:grpSpPr>
          <a:xfrm>
            <a:off x="5596661" y="2909139"/>
            <a:ext cx="394326" cy="349682"/>
            <a:chOff x="5596661" y="2909139"/>
            <a:chExt cx="394326" cy="349682"/>
          </a:xfrm>
        </p:grpSpPr>
        <p:sp>
          <p:nvSpPr>
            <p:cNvPr id="17374" name="Google Shape;17374;p93"/>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3"/>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3"/>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3"/>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3"/>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3"/>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3"/>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3"/>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3"/>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3"/>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3"/>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3"/>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3"/>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3"/>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3"/>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3"/>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0" name="Google Shape;17390;p93"/>
          <p:cNvGrpSpPr/>
          <p:nvPr/>
        </p:nvGrpSpPr>
        <p:grpSpPr>
          <a:xfrm>
            <a:off x="874658" y="2914408"/>
            <a:ext cx="356891" cy="335709"/>
            <a:chOff x="874658" y="2914408"/>
            <a:chExt cx="356891" cy="335709"/>
          </a:xfrm>
        </p:grpSpPr>
        <p:sp>
          <p:nvSpPr>
            <p:cNvPr id="17391" name="Google Shape;17391;p93"/>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3"/>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3"/>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3"/>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3"/>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3"/>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3"/>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3"/>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3"/>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3"/>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3"/>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3"/>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3"/>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3"/>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3"/>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3"/>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3"/>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3"/>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3"/>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3"/>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1" name="Google Shape;17411;p93"/>
          <p:cNvGrpSpPr/>
          <p:nvPr/>
        </p:nvGrpSpPr>
        <p:grpSpPr>
          <a:xfrm>
            <a:off x="4230912" y="2929193"/>
            <a:ext cx="308813" cy="306165"/>
            <a:chOff x="4230912" y="2929193"/>
            <a:chExt cx="308813" cy="306165"/>
          </a:xfrm>
        </p:grpSpPr>
        <p:sp>
          <p:nvSpPr>
            <p:cNvPr id="17412" name="Google Shape;17412;p93"/>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3"/>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3"/>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3"/>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3"/>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3"/>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3"/>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3"/>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3"/>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3"/>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3"/>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3"/>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3"/>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3"/>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3"/>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7" name="Google Shape;17427;p93"/>
          <p:cNvGrpSpPr/>
          <p:nvPr/>
        </p:nvGrpSpPr>
        <p:grpSpPr>
          <a:xfrm>
            <a:off x="4627886" y="3401089"/>
            <a:ext cx="409111" cy="267944"/>
            <a:chOff x="4627886" y="3401089"/>
            <a:chExt cx="409111" cy="267944"/>
          </a:xfrm>
        </p:grpSpPr>
        <p:sp>
          <p:nvSpPr>
            <p:cNvPr id="17428" name="Google Shape;17428;p93"/>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3"/>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3"/>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3"/>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3"/>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3"/>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3"/>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3"/>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3"/>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3"/>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3"/>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93"/>
          <p:cNvGrpSpPr/>
          <p:nvPr/>
        </p:nvGrpSpPr>
        <p:grpSpPr>
          <a:xfrm>
            <a:off x="4652476" y="2898915"/>
            <a:ext cx="386016" cy="384495"/>
            <a:chOff x="4652476" y="2898915"/>
            <a:chExt cx="386016" cy="384495"/>
          </a:xfrm>
        </p:grpSpPr>
        <p:sp>
          <p:nvSpPr>
            <p:cNvPr id="17440" name="Google Shape;17440;p93"/>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3"/>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3"/>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3"/>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3"/>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3"/>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3"/>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3"/>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3"/>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9" name="Google Shape;17449;p93"/>
          <p:cNvGrpSpPr/>
          <p:nvPr/>
        </p:nvGrpSpPr>
        <p:grpSpPr>
          <a:xfrm>
            <a:off x="5156931" y="2922194"/>
            <a:ext cx="324699" cy="347611"/>
            <a:chOff x="5156931" y="2922194"/>
            <a:chExt cx="324699" cy="347611"/>
          </a:xfrm>
        </p:grpSpPr>
        <p:sp>
          <p:nvSpPr>
            <p:cNvPr id="17450" name="Google Shape;17450;p93"/>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3"/>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3"/>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3"/>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3"/>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3"/>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3"/>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3"/>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3"/>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3"/>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3"/>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3"/>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3"/>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3"/>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3"/>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3"/>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93"/>
          <p:cNvGrpSpPr/>
          <p:nvPr/>
        </p:nvGrpSpPr>
        <p:grpSpPr>
          <a:xfrm>
            <a:off x="6086331" y="2905337"/>
            <a:ext cx="364441" cy="364834"/>
            <a:chOff x="6086331" y="2905337"/>
            <a:chExt cx="364441" cy="364834"/>
          </a:xfrm>
        </p:grpSpPr>
        <p:sp>
          <p:nvSpPr>
            <p:cNvPr id="17467" name="Google Shape;17467;p93"/>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3"/>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3"/>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3"/>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3"/>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3"/>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3" name="Google Shape;17473;p93"/>
          <p:cNvGrpSpPr/>
          <p:nvPr/>
        </p:nvGrpSpPr>
        <p:grpSpPr>
          <a:xfrm>
            <a:off x="6554059" y="2907251"/>
            <a:ext cx="377706" cy="377680"/>
            <a:chOff x="6554059" y="2907251"/>
            <a:chExt cx="377706" cy="377680"/>
          </a:xfrm>
        </p:grpSpPr>
        <p:sp>
          <p:nvSpPr>
            <p:cNvPr id="17474" name="Google Shape;17474;p93"/>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3"/>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3"/>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3"/>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3"/>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3"/>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3"/>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3"/>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3"/>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3"/>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3"/>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3"/>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3"/>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3"/>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3"/>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3"/>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3"/>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3"/>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3"/>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3"/>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3"/>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5" name="Google Shape;17495;p93"/>
          <p:cNvGrpSpPr/>
          <p:nvPr/>
        </p:nvGrpSpPr>
        <p:grpSpPr>
          <a:xfrm>
            <a:off x="7491796" y="2945446"/>
            <a:ext cx="400801" cy="317542"/>
            <a:chOff x="7491796" y="2945446"/>
            <a:chExt cx="400801" cy="317542"/>
          </a:xfrm>
        </p:grpSpPr>
        <p:sp>
          <p:nvSpPr>
            <p:cNvPr id="17496" name="Google Shape;17496;p93"/>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3"/>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3"/>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3"/>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3"/>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3"/>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3"/>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3"/>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3"/>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3"/>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3"/>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3"/>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3"/>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3"/>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3"/>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3"/>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3"/>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3"/>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3"/>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3"/>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3"/>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3"/>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8" name="Google Shape;17518;p93"/>
          <p:cNvGrpSpPr/>
          <p:nvPr/>
        </p:nvGrpSpPr>
        <p:grpSpPr>
          <a:xfrm>
            <a:off x="7045643" y="2907723"/>
            <a:ext cx="345304" cy="365857"/>
            <a:chOff x="7045643" y="2907723"/>
            <a:chExt cx="345304" cy="365857"/>
          </a:xfrm>
        </p:grpSpPr>
        <p:sp>
          <p:nvSpPr>
            <p:cNvPr id="17519" name="Google Shape;17519;p93"/>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3"/>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3"/>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3"/>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3"/>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3"/>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3"/>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3"/>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3"/>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3"/>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3"/>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3"/>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3"/>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3"/>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3"/>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3"/>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3"/>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3"/>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3"/>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93"/>
          <p:cNvGrpSpPr/>
          <p:nvPr/>
        </p:nvGrpSpPr>
        <p:grpSpPr>
          <a:xfrm>
            <a:off x="7992843" y="2907251"/>
            <a:ext cx="347794" cy="366328"/>
            <a:chOff x="7992843" y="2907251"/>
            <a:chExt cx="347794" cy="366328"/>
          </a:xfrm>
        </p:grpSpPr>
        <p:sp>
          <p:nvSpPr>
            <p:cNvPr id="17539" name="Google Shape;17539;p93"/>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3"/>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3"/>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3"/>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3"/>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3"/>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3"/>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3"/>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3"/>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3"/>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3"/>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3"/>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3"/>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3"/>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3"/>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3"/>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3"/>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3"/>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3"/>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3"/>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3"/>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3"/>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3"/>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3"/>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3"/>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3"/>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3"/>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3"/>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3"/>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3"/>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3"/>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3"/>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3"/>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2" name="Google Shape;17572;p93"/>
          <p:cNvGrpSpPr/>
          <p:nvPr/>
        </p:nvGrpSpPr>
        <p:grpSpPr>
          <a:xfrm>
            <a:off x="873898" y="1512377"/>
            <a:ext cx="398127" cy="353457"/>
            <a:chOff x="873898" y="1512377"/>
            <a:chExt cx="398127" cy="353457"/>
          </a:xfrm>
        </p:grpSpPr>
        <p:sp>
          <p:nvSpPr>
            <p:cNvPr id="17573" name="Google Shape;17573;p93"/>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3"/>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3"/>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3"/>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3"/>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3"/>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3"/>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3"/>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3"/>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3"/>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3"/>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3"/>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3"/>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3"/>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3"/>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3"/>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3"/>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3"/>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3"/>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2" name="Google Shape;17592;p93"/>
          <p:cNvGrpSpPr/>
          <p:nvPr/>
        </p:nvGrpSpPr>
        <p:grpSpPr>
          <a:xfrm>
            <a:off x="1424125" y="1515680"/>
            <a:ext cx="246762" cy="347139"/>
            <a:chOff x="1424125" y="1515680"/>
            <a:chExt cx="246762" cy="347139"/>
          </a:xfrm>
        </p:grpSpPr>
        <p:sp>
          <p:nvSpPr>
            <p:cNvPr id="17593" name="Google Shape;17593;p93"/>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3"/>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3"/>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3"/>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3"/>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3"/>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3"/>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3"/>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3"/>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3"/>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3"/>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3"/>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3"/>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3"/>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3"/>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3"/>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3"/>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3"/>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3"/>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3"/>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3" name="Google Shape;17613;p93"/>
          <p:cNvGrpSpPr/>
          <p:nvPr/>
        </p:nvGrpSpPr>
        <p:grpSpPr>
          <a:xfrm>
            <a:off x="2319498" y="1512744"/>
            <a:ext cx="352697" cy="352723"/>
            <a:chOff x="2319498" y="1512744"/>
            <a:chExt cx="352697" cy="352723"/>
          </a:xfrm>
        </p:grpSpPr>
        <p:sp>
          <p:nvSpPr>
            <p:cNvPr id="17614" name="Google Shape;17614;p93"/>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3"/>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3"/>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3"/>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3"/>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3"/>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3"/>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3"/>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3"/>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3"/>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3"/>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3"/>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3"/>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3"/>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3"/>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3"/>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3"/>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3"/>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3"/>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93"/>
          <p:cNvGrpSpPr/>
          <p:nvPr/>
        </p:nvGrpSpPr>
        <p:grpSpPr>
          <a:xfrm>
            <a:off x="4236601" y="1512666"/>
            <a:ext cx="312981" cy="352697"/>
            <a:chOff x="4236601" y="1512666"/>
            <a:chExt cx="312981" cy="352697"/>
          </a:xfrm>
        </p:grpSpPr>
        <p:sp>
          <p:nvSpPr>
            <p:cNvPr id="17634" name="Google Shape;17634;p93"/>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3"/>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3"/>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3"/>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3"/>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3"/>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3"/>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3"/>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3"/>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3"/>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3"/>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3"/>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3"/>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3"/>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8" name="Google Shape;17648;p93"/>
          <p:cNvGrpSpPr/>
          <p:nvPr/>
        </p:nvGrpSpPr>
        <p:grpSpPr>
          <a:xfrm>
            <a:off x="849675" y="3347716"/>
            <a:ext cx="346300" cy="375818"/>
            <a:chOff x="849675" y="3347716"/>
            <a:chExt cx="346300" cy="375818"/>
          </a:xfrm>
        </p:grpSpPr>
        <p:sp>
          <p:nvSpPr>
            <p:cNvPr id="17649" name="Google Shape;17649;p93"/>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3"/>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3"/>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3"/>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3"/>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3"/>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3"/>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3"/>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3"/>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3"/>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3"/>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3"/>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3"/>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3"/>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3"/>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3"/>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3"/>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6" name="Google Shape;17666;p93"/>
          <p:cNvGrpSpPr/>
          <p:nvPr/>
        </p:nvGrpSpPr>
        <p:grpSpPr>
          <a:xfrm>
            <a:off x="1324219" y="3399202"/>
            <a:ext cx="376578" cy="272846"/>
            <a:chOff x="1324219" y="3399202"/>
            <a:chExt cx="376578" cy="272846"/>
          </a:xfrm>
        </p:grpSpPr>
        <p:sp>
          <p:nvSpPr>
            <p:cNvPr id="17667" name="Google Shape;17667;p93"/>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3"/>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3"/>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3"/>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3"/>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3"/>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3"/>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3"/>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3"/>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3"/>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3"/>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3"/>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3"/>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3"/>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3"/>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3"/>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3"/>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3"/>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3"/>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3"/>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3"/>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3"/>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3"/>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3"/>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3"/>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3"/>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3"/>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3"/>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3"/>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3"/>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3"/>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3"/>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3"/>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93"/>
          <p:cNvGrpSpPr/>
          <p:nvPr/>
        </p:nvGrpSpPr>
        <p:grpSpPr>
          <a:xfrm>
            <a:off x="1798763" y="3395401"/>
            <a:ext cx="376185" cy="280448"/>
            <a:chOff x="1798763" y="3395401"/>
            <a:chExt cx="376185" cy="280448"/>
          </a:xfrm>
        </p:grpSpPr>
        <p:sp>
          <p:nvSpPr>
            <p:cNvPr id="17701" name="Google Shape;17701;p93"/>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3"/>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3"/>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3"/>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3"/>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3"/>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3"/>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3"/>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3"/>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3"/>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3"/>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3"/>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3"/>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3"/>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3"/>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3"/>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3"/>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3"/>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3"/>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3"/>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3"/>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3"/>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3"/>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3"/>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3"/>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3"/>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3"/>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3"/>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3"/>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3"/>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3"/>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2" name="Google Shape;17732;p93"/>
          <p:cNvGrpSpPr/>
          <p:nvPr/>
        </p:nvGrpSpPr>
        <p:grpSpPr>
          <a:xfrm>
            <a:off x="2273307" y="3378754"/>
            <a:ext cx="375818" cy="313374"/>
            <a:chOff x="2273307" y="3378754"/>
            <a:chExt cx="375818" cy="313374"/>
          </a:xfrm>
        </p:grpSpPr>
        <p:sp>
          <p:nvSpPr>
            <p:cNvPr id="17733" name="Google Shape;17733;p93"/>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3"/>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3"/>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3"/>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3"/>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3"/>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3"/>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3"/>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3"/>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3"/>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3"/>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3"/>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3"/>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3"/>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3"/>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3"/>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3"/>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3"/>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3"/>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3"/>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3"/>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3"/>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3"/>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3"/>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3"/>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3"/>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3"/>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3"/>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3"/>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3"/>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3"/>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3"/>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3"/>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3"/>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3"/>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3"/>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3"/>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3"/>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3"/>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3"/>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3"/>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3"/>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3"/>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3"/>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3"/>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3"/>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3"/>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3"/>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3"/>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3"/>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3"/>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3"/>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3"/>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3"/>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3"/>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3"/>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3"/>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3"/>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3"/>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3"/>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3"/>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3"/>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3"/>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3"/>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3"/>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3"/>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3"/>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3"/>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3"/>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3"/>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3"/>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3"/>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3"/>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3"/>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3"/>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3"/>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3"/>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3"/>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3"/>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3"/>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3"/>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3"/>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3"/>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3"/>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7" name="Google Shape;17817;p93"/>
          <p:cNvGrpSpPr/>
          <p:nvPr/>
        </p:nvGrpSpPr>
        <p:grpSpPr>
          <a:xfrm>
            <a:off x="2747484" y="3359460"/>
            <a:ext cx="377706" cy="352330"/>
            <a:chOff x="2747484" y="3359460"/>
            <a:chExt cx="377706" cy="352330"/>
          </a:xfrm>
        </p:grpSpPr>
        <p:sp>
          <p:nvSpPr>
            <p:cNvPr id="17818" name="Google Shape;17818;p93"/>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3"/>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3"/>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3"/>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3"/>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3"/>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3"/>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3"/>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3"/>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3"/>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3"/>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3"/>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3"/>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3"/>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3"/>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3" name="Google Shape;17833;p93"/>
          <p:cNvGrpSpPr/>
          <p:nvPr/>
        </p:nvGrpSpPr>
        <p:grpSpPr>
          <a:xfrm>
            <a:off x="3696205" y="3371938"/>
            <a:ext cx="375792" cy="327373"/>
            <a:chOff x="3696205" y="3371938"/>
            <a:chExt cx="375792" cy="327373"/>
          </a:xfrm>
        </p:grpSpPr>
        <p:sp>
          <p:nvSpPr>
            <p:cNvPr id="17834" name="Google Shape;17834;p93"/>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3"/>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3"/>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3"/>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3"/>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3"/>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3"/>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3"/>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3"/>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3"/>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3"/>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3"/>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3"/>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3"/>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3"/>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3"/>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3"/>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3"/>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3"/>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3"/>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3"/>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3"/>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3"/>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7" name="Google Shape;17857;p93"/>
          <p:cNvGrpSpPr/>
          <p:nvPr/>
        </p:nvGrpSpPr>
        <p:grpSpPr>
          <a:xfrm>
            <a:off x="6567324" y="2436849"/>
            <a:ext cx="366722" cy="342892"/>
            <a:chOff x="6567324" y="2436849"/>
            <a:chExt cx="366722" cy="342892"/>
          </a:xfrm>
        </p:grpSpPr>
        <p:sp>
          <p:nvSpPr>
            <p:cNvPr id="17858" name="Google Shape;17858;p93"/>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3"/>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3"/>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3"/>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3"/>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3"/>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3"/>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3"/>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3"/>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3"/>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3"/>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3"/>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0" name="Google Shape;17870;p93"/>
          <p:cNvGrpSpPr/>
          <p:nvPr/>
        </p:nvGrpSpPr>
        <p:grpSpPr>
          <a:xfrm>
            <a:off x="4208970" y="3361347"/>
            <a:ext cx="299349" cy="348188"/>
            <a:chOff x="4208970" y="3361347"/>
            <a:chExt cx="299349" cy="348188"/>
          </a:xfrm>
        </p:grpSpPr>
        <p:sp>
          <p:nvSpPr>
            <p:cNvPr id="17871" name="Google Shape;17871;p93"/>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3"/>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3"/>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3"/>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3"/>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3"/>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3"/>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3"/>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3"/>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3"/>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3"/>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3"/>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3"/>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3"/>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93"/>
          <p:cNvGrpSpPr/>
          <p:nvPr/>
        </p:nvGrpSpPr>
        <p:grpSpPr>
          <a:xfrm>
            <a:off x="2786833" y="1512351"/>
            <a:ext cx="366722" cy="353667"/>
            <a:chOff x="2786833" y="1512351"/>
            <a:chExt cx="366722" cy="353667"/>
          </a:xfrm>
        </p:grpSpPr>
        <p:sp>
          <p:nvSpPr>
            <p:cNvPr id="17886" name="Google Shape;17886;p93"/>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3"/>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3"/>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3"/>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3"/>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3"/>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3"/>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3"/>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3"/>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3"/>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3"/>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3"/>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3"/>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3"/>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3"/>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3"/>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3"/>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3"/>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3"/>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3"/>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6" name="Google Shape;17906;p93"/>
          <p:cNvGrpSpPr/>
          <p:nvPr/>
        </p:nvGrpSpPr>
        <p:grpSpPr>
          <a:xfrm>
            <a:off x="1845321" y="1512744"/>
            <a:ext cx="352723" cy="353090"/>
            <a:chOff x="1845321" y="1512744"/>
            <a:chExt cx="352723" cy="353090"/>
          </a:xfrm>
        </p:grpSpPr>
        <p:sp>
          <p:nvSpPr>
            <p:cNvPr id="17907" name="Google Shape;17907;p93"/>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3"/>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3"/>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3"/>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3"/>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3"/>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3"/>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3"/>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3"/>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3"/>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3"/>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8" name="Google Shape;17918;p93"/>
          <p:cNvGrpSpPr/>
          <p:nvPr/>
        </p:nvGrpSpPr>
        <p:grpSpPr>
          <a:xfrm>
            <a:off x="3214452" y="3340533"/>
            <a:ext cx="392465" cy="389896"/>
            <a:chOff x="3214452" y="3340533"/>
            <a:chExt cx="392465" cy="389896"/>
          </a:xfrm>
        </p:grpSpPr>
        <p:sp>
          <p:nvSpPr>
            <p:cNvPr id="17919" name="Google Shape;17919;p93"/>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3"/>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3"/>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3"/>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3"/>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3"/>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3"/>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3"/>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3"/>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3"/>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3"/>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3"/>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3"/>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3"/>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3"/>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3"/>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3"/>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3"/>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3"/>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3"/>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3"/>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3"/>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3"/>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3"/>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3"/>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4" name="Google Shape;17944;p93"/>
          <p:cNvGrpSpPr/>
          <p:nvPr/>
        </p:nvGrpSpPr>
        <p:grpSpPr>
          <a:xfrm>
            <a:off x="3327229" y="1499899"/>
            <a:ext cx="234650" cy="378440"/>
            <a:chOff x="3327229" y="1499899"/>
            <a:chExt cx="234650" cy="378440"/>
          </a:xfrm>
        </p:grpSpPr>
        <p:sp>
          <p:nvSpPr>
            <p:cNvPr id="17945" name="Google Shape;17945;p93"/>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3"/>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3"/>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3"/>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3"/>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3"/>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3"/>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3"/>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3"/>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3"/>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3"/>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3"/>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3"/>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3"/>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3"/>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3"/>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3"/>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3"/>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3"/>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3"/>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3"/>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6" name="Google Shape;17966;p93"/>
          <p:cNvGrpSpPr/>
          <p:nvPr/>
        </p:nvGrpSpPr>
        <p:grpSpPr>
          <a:xfrm>
            <a:off x="3735553" y="1530151"/>
            <a:ext cx="366722" cy="317962"/>
            <a:chOff x="3735553" y="1530151"/>
            <a:chExt cx="366722" cy="317962"/>
          </a:xfrm>
        </p:grpSpPr>
        <p:sp>
          <p:nvSpPr>
            <p:cNvPr id="17967" name="Google Shape;17967;p93"/>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3"/>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3"/>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3"/>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3"/>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3"/>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3"/>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3"/>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3"/>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3"/>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3"/>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3"/>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9" name="Google Shape;17979;p93"/>
          <p:cNvGrpSpPr/>
          <p:nvPr/>
        </p:nvGrpSpPr>
        <p:grpSpPr>
          <a:xfrm>
            <a:off x="866322" y="2469775"/>
            <a:ext cx="379226" cy="322733"/>
            <a:chOff x="866322" y="2469775"/>
            <a:chExt cx="379226" cy="322733"/>
          </a:xfrm>
        </p:grpSpPr>
        <p:sp>
          <p:nvSpPr>
            <p:cNvPr id="17980" name="Google Shape;17980;p93"/>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3"/>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3"/>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3"/>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3"/>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3"/>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3"/>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3"/>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3"/>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3"/>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3"/>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3"/>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3"/>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3"/>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3"/>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3"/>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3"/>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3"/>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3"/>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3"/>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3"/>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3"/>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3"/>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3"/>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3"/>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3"/>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6" name="Google Shape;18006;p93"/>
          <p:cNvGrpSpPr/>
          <p:nvPr/>
        </p:nvGrpSpPr>
        <p:grpSpPr>
          <a:xfrm>
            <a:off x="1328387" y="2500814"/>
            <a:ext cx="404183" cy="289151"/>
            <a:chOff x="1328387" y="2500814"/>
            <a:chExt cx="404183" cy="289151"/>
          </a:xfrm>
        </p:grpSpPr>
        <p:sp>
          <p:nvSpPr>
            <p:cNvPr id="18007" name="Google Shape;18007;p93"/>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3"/>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3"/>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3"/>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3"/>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3"/>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3"/>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3"/>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3"/>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3"/>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3"/>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3"/>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3"/>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3"/>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3"/>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3"/>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3"/>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3"/>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3"/>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3"/>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3"/>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3"/>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3"/>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3"/>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3"/>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3"/>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3"/>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3"/>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3"/>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93"/>
          <p:cNvGrpSpPr/>
          <p:nvPr/>
        </p:nvGrpSpPr>
        <p:grpSpPr>
          <a:xfrm>
            <a:off x="1821465" y="2495702"/>
            <a:ext cx="365988" cy="270801"/>
            <a:chOff x="1821465" y="2495702"/>
            <a:chExt cx="365988" cy="270801"/>
          </a:xfrm>
        </p:grpSpPr>
        <p:sp>
          <p:nvSpPr>
            <p:cNvPr id="18037" name="Google Shape;18037;p93"/>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3"/>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3"/>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3"/>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3"/>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3"/>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3"/>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93"/>
          <p:cNvGrpSpPr/>
          <p:nvPr/>
        </p:nvGrpSpPr>
        <p:grpSpPr>
          <a:xfrm>
            <a:off x="3725723" y="2455776"/>
            <a:ext cx="354977" cy="351202"/>
            <a:chOff x="3725723" y="2455776"/>
            <a:chExt cx="354977" cy="351202"/>
          </a:xfrm>
        </p:grpSpPr>
        <p:sp>
          <p:nvSpPr>
            <p:cNvPr id="18045" name="Google Shape;18045;p93"/>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3"/>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3"/>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3"/>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3"/>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3"/>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3"/>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3"/>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3"/>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3"/>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3"/>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3"/>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3"/>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8" name="Google Shape;18058;p93"/>
          <p:cNvGrpSpPr/>
          <p:nvPr/>
        </p:nvGrpSpPr>
        <p:grpSpPr>
          <a:xfrm>
            <a:off x="5226165" y="1977641"/>
            <a:ext cx="230482" cy="388847"/>
            <a:chOff x="5226165" y="1977641"/>
            <a:chExt cx="230482" cy="388847"/>
          </a:xfrm>
        </p:grpSpPr>
        <p:sp>
          <p:nvSpPr>
            <p:cNvPr id="18059" name="Google Shape;18059;p93"/>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3"/>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3"/>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3"/>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3"/>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3"/>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3"/>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3"/>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3"/>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3"/>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3"/>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3"/>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1" name="Google Shape;18071;p93"/>
          <p:cNvGrpSpPr/>
          <p:nvPr/>
        </p:nvGrpSpPr>
        <p:grpSpPr>
          <a:xfrm>
            <a:off x="5632602" y="2025510"/>
            <a:ext cx="370130" cy="287264"/>
            <a:chOff x="5632602" y="2025510"/>
            <a:chExt cx="370130" cy="287264"/>
          </a:xfrm>
        </p:grpSpPr>
        <p:sp>
          <p:nvSpPr>
            <p:cNvPr id="18072" name="Google Shape;18072;p93"/>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3"/>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3"/>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3"/>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3"/>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3"/>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3"/>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3"/>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3"/>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3"/>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3"/>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3"/>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3"/>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3"/>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3"/>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3"/>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3"/>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3"/>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93"/>
          <p:cNvGrpSpPr/>
          <p:nvPr/>
        </p:nvGrpSpPr>
        <p:grpSpPr>
          <a:xfrm>
            <a:off x="4212378" y="2456537"/>
            <a:ext cx="331515" cy="330021"/>
            <a:chOff x="4212378" y="2456537"/>
            <a:chExt cx="331515" cy="330021"/>
          </a:xfrm>
        </p:grpSpPr>
        <p:sp>
          <p:nvSpPr>
            <p:cNvPr id="18091" name="Google Shape;18091;p93"/>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3"/>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3"/>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3"/>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3"/>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3"/>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3"/>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3"/>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3"/>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0" name="Google Shape;18100;p93"/>
          <p:cNvGrpSpPr/>
          <p:nvPr/>
        </p:nvGrpSpPr>
        <p:grpSpPr>
          <a:xfrm>
            <a:off x="6176013" y="1977825"/>
            <a:ext cx="235411" cy="347427"/>
            <a:chOff x="6176013" y="1977825"/>
            <a:chExt cx="235411" cy="347427"/>
          </a:xfrm>
        </p:grpSpPr>
        <p:sp>
          <p:nvSpPr>
            <p:cNvPr id="18101" name="Google Shape;18101;p93"/>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3"/>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3"/>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3"/>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3"/>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3"/>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3"/>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3"/>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3"/>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3"/>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3"/>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3"/>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3"/>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3"/>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3"/>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3"/>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3"/>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93"/>
          <p:cNvGrpSpPr/>
          <p:nvPr/>
        </p:nvGrpSpPr>
        <p:grpSpPr>
          <a:xfrm>
            <a:off x="6652077" y="1977458"/>
            <a:ext cx="235778" cy="347794"/>
            <a:chOff x="6652077" y="1977458"/>
            <a:chExt cx="235778" cy="347794"/>
          </a:xfrm>
        </p:grpSpPr>
        <p:sp>
          <p:nvSpPr>
            <p:cNvPr id="18119" name="Google Shape;18119;p93"/>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3"/>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3"/>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3"/>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3"/>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3"/>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3"/>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3"/>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3"/>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3"/>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3"/>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3"/>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3"/>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3"/>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3"/>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3"/>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5" name="Google Shape;18135;p93"/>
          <p:cNvGrpSpPr/>
          <p:nvPr/>
        </p:nvGrpSpPr>
        <p:grpSpPr>
          <a:xfrm>
            <a:off x="7072513" y="1997512"/>
            <a:ext cx="394352" cy="308052"/>
            <a:chOff x="7072513" y="1997512"/>
            <a:chExt cx="394352" cy="308052"/>
          </a:xfrm>
        </p:grpSpPr>
        <p:sp>
          <p:nvSpPr>
            <p:cNvPr id="18136" name="Google Shape;18136;p93"/>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3"/>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3"/>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3"/>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3"/>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3"/>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3"/>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3"/>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3"/>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3"/>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3"/>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7" name="Google Shape;18147;p93"/>
          <p:cNvGrpSpPr/>
          <p:nvPr/>
        </p:nvGrpSpPr>
        <p:grpSpPr>
          <a:xfrm>
            <a:off x="7576208" y="1977825"/>
            <a:ext cx="292533" cy="347454"/>
            <a:chOff x="7576208" y="1977825"/>
            <a:chExt cx="292533" cy="347454"/>
          </a:xfrm>
        </p:grpSpPr>
        <p:sp>
          <p:nvSpPr>
            <p:cNvPr id="18148" name="Google Shape;18148;p93"/>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3"/>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3"/>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3"/>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3"/>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3"/>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3"/>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3"/>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3"/>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3"/>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3"/>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3"/>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3"/>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1" name="Google Shape;18161;p93"/>
          <p:cNvGrpSpPr/>
          <p:nvPr/>
        </p:nvGrpSpPr>
        <p:grpSpPr>
          <a:xfrm>
            <a:off x="8023882" y="1977458"/>
            <a:ext cx="320557" cy="347794"/>
            <a:chOff x="8023882" y="1977458"/>
            <a:chExt cx="320557" cy="347794"/>
          </a:xfrm>
        </p:grpSpPr>
        <p:sp>
          <p:nvSpPr>
            <p:cNvPr id="18162" name="Google Shape;18162;p93"/>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3"/>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3"/>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3"/>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3"/>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3"/>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3"/>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3"/>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3"/>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3"/>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3"/>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3"/>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3"/>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3"/>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3"/>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3"/>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3"/>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3"/>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3"/>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3"/>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3"/>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3"/>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3"/>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3"/>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3"/>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3"/>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3"/>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3"/>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3"/>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3"/>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3"/>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3"/>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3"/>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3"/>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3"/>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3"/>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3"/>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3"/>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3"/>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3"/>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2" name="Google Shape;18202;p93"/>
          <p:cNvGrpSpPr/>
          <p:nvPr/>
        </p:nvGrpSpPr>
        <p:grpSpPr>
          <a:xfrm>
            <a:off x="5627674" y="2444819"/>
            <a:ext cx="345147" cy="342630"/>
            <a:chOff x="5627674" y="2444819"/>
            <a:chExt cx="345147" cy="342630"/>
          </a:xfrm>
        </p:grpSpPr>
        <p:sp>
          <p:nvSpPr>
            <p:cNvPr id="18203" name="Google Shape;18203;p93"/>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3"/>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3"/>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3"/>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3"/>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8" name="Google Shape;18208;p93"/>
          <p:cNvGrpSpPr/>
          <p:nvPr/>
        </p:nvGrpSpPr>
        <p:grpSpPr>
          <a:xfrm>
            <a:off x="4653996" y="2440257"/>
            <a:ext cx="396607" cy="348555"/>
            <a:chOff x="4653996" y="2440257"/>
            <a:chExt cx="396607" cy="348555"/>
          </a:xfrm>
        </p:grpSpPr>
        <p:sp>
          <p:nvSpPr>
            <p:cNvPr id="18209" name="Google Shape;18209;p93"/>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3"/>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3"/>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3"/>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3"/>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3"/>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3"/>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3"/>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3"/>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3"/>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3"/>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3"/>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3"/>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3"/>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3"/>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3"/>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3"/>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3"/>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7" name="Google Shape;18227;p93"/>
          <p:cNvGrpSpPr/>
          <p:nvPr/>
        </p:nvGrpSpPr>
        <p:grpSpPr>
          <a:xfrm>
            <a:off x="1854391" y="2895140"/>
            <a:ext cx="301630" cy="374272"/>
            <a:chOff x="1854391" y="2895140"/>
            <a:chExt cx="301630" cy="374272"/>
          </a:xfrm>
        </p:grpSpPr>
        <p:sp>
          <p:nvSpPr>
            <p:cNvPr id="18228" name="Google Shape;18228;p93"/>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3"/>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3"/>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3"/>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3"/>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3"/>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3"/>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3"/>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3"/>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3"/>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3"/>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3"/>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3"/>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3"/>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3"/>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3"/>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3"/>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3"/>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3"/>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3"/>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3"/>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3"/>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3"/>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3"/>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3"/>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3"/>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3"/>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3"/>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3"/>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3"/>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3"/>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3"/>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3"/>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3"/>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3"/>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3"/>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3"/>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3"/>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3"/>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3"/>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3"/>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3"/>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3"/>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3"/>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3"/>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3"/>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3"/>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3"/>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3"/>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7" name="Google Shape;18277;p93"/>
          <p:cNvGrpSpPr/>
          <p:nvPr/>
        </p:nvGrpSpPr>
        <p:grpSpPr>
          <a:xfrm>
            <a:off x="5172817" y="2438370"/>
            <a:ext cx="289518" cy="357651"/>
            <a:chOff x="5172817" y="2438370"/>
            <a:chExt cx="289518" cy="357651"/>
          </a:xfrm>
        </p:grpSpPr>
        <p:sp>
          <p:nvSpPr>
            <p:cNvPr id="18278" name="Google Shape;18278;p93"/>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3"/>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3"/>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3"/>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3"/>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3"/>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3"/>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3"/>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3"/>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3"/>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3"/>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9" name="Google Shape;18289;p93"/>
          <p:cNvGrpSpPr/>
          <p:nvPr/>
        </p:nvGrpSpPr>
        <p:grpSpPr>
          <a:xfrm>
            <a:off x="3234506" y="2484534"/>
            <a:ext cx="388297" cy="293320"/>
            <a:chOff x="3234506" y="2484534"/>
            <a:chExt cx="388297" cy="293320"/>
          </a:xfrm>
        </p:grpSpPr>
        <p:sp>
          <p:nvSpPr>
            <p:cNvPr id="18290" name="Google Shape;18290;p93"/>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3"/>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3"/>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3"/>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3"/>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3"/>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3"/>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3"/>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3"/>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3"/>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3"/>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3"/>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3"/>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3"/>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3"/>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3"/>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93"/>
          <p:cNvGrpSpPr/>
          <p:nvPr/>
        </p:nvGrpSpPr>
        <p:grpSpPr>
          <a:xfrm>
            <a:off x="6065149" y="3367036"/>
            <a:ext cx="362553" cy="356498"/>
            <a:chOff x="6065149" y="3367036"/>
            <a:chExt cx="362553" cy="356498"/>
          </a:xfrm>
        </p:grpSpPr>
        <p:sp>
          <p:nvSpPr>
            <p:cNvPr id="18307" name="Google Shape;18307;p93"/>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3"/>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3"/>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3"/>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3"/>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2" name="Google Shape;18312;p93"/>
          <p:cNvGrpSpPr/>
          <p:nvPr/>
        </p:nvGrpSpPr>
        <p:grpSpPr>
          <a:xfrm>
            <a:off x="6540821" y="3367036"/>
            <a:ext cx="362553" cy="356498"/>
            <a:chOff x="6540821" y="3367036"/>
            <a:chExt cx="362553" cy="356498"/>
          </a:xfrm>
        </p:grpSpPr>
        <p:sp>
          <p:nvSpPr>
            <p:cNvPr id="18313" name="Google Shape;18313;p93"/>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3"/>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3"/>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3"/>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3"/>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3"/>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3"/>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0" name="Google Shape;18320;p93"/>
          <p:cNvGrpSpPr/>
          <p:nvPr/>
        </p:nvGrpSpPr>
        <p:grpSpPr>
          <a:xfrm>
            <a:off x="2302458" y="2474704"/>
            <a:ext cx="354479" cy="312561"/>
            <a:chOff x="2302458" y="2474704"/>
            <a:chExt cx="354479" cy="312561"/>
          </a:xfrm>
        </p:grpSpPr>
        <p:sp>
          <p:nvSpPr>
            <p:cNvPr id="18321" name="Google Shape;18321;p93"/>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3"/>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3"/>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3"/>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3"/>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3"/>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3"/>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3"/>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3"/>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3"/>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3"/>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3"/>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3" name="Google Shape;18333;p93"/>
          <p:cNvGrpSpPr/>
          <p:nvPr/>
        </p:nvGrpSpPr>
        <p:grpSpPr>
          <a:xfrm>
            <a:off x="2831110" y="2442538"/>
            <a:ext cx="246002" cy="348922"/>
            <a:chOff x="2831110" y="2442538"/>
            <a:chExt cx="246002" cy="348922"/>
          </a:xfrm>
        </p:grpSpPr>
        <p:sp>
          <p:nvSpPr>
            <p:cNvPr id="18334" name="Google Shape;18334;p93"/>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3"/>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3"/>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3"/>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3"/>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3"/>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3"/>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3"/>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3"/>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3"/>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3"/>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3"/>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3"/>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3"/>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8" name="Google Shape;18348;p93"/>
          <p:cNvGrpSpPr/>
          <p:nvPr/>
        </p:nvGrpSpPr>
        <p:grpSpPr>
          <a:xfrm>
            <a:off x="7016492" y="3367036"/>
            <a:ext cx="362947" cy="356498"/>
            <a:chOff x="7016492" y="3367036"/>
            <a:chExt cx="362947" cy="356498"/>
          </a:xfrm>
        </p:grpSpPr>
        <p:sp>
          <p:nvSpPr>
            <p:cNvPr id="18349" name="Google Shape;18349;p93"/>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3"/>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3"/>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3"/>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3"/>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93"/>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93"/>
          <p:cNvGrpSpPr/>
          <p:nvPr/>
        </p:nvGrpSpPr>
        <p:grpSpPr>
          <a:xfrm>
            <a:off x="4831774" y="3817357"/>
            <a:ext cx="362947" cy="356576"/>
            <a:chOff x="5108852" y="3817357"/>
            <a:chExt cx="362947" cy="356576"/>
          </a:xfrm>
        </p:grpSpPr>
        <p:sp>
          <p:nvSpPr>
            <p:cNvPr id="18356" name="Google Shape;18356;p93"/>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3"/>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3"/>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3"/>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0" name="Google Shape;18360;p93"/>
          <p:cNvGrpSpPr/>
          <p:nvPr/>
        </p:nvGrpSpPr>
        <p:grpSpPr>
          <a:xfrm>
            <a:off x="5728642" y="3817357"/>
            <a:ext cx="362947" cy="356576"/>
            <a:chOff x="6005720" y="3817357"/>
            <a:chExt cx="362947" cy="356576"/>
          </a:xfrm>
        </p:grpSpPr>
        <p:sp>
          <p:nvSpPr>
            <p:cNvPr id="18361" name="Google Shape;18361;p93"/>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3"/>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3"/>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3"/>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5" name="Google Shape;18365;p93"/>
          <p:cNvGrpSpPr/>
          <p:nvPr/>
        </p:nvGrpSpPr>
        <p:grpSpPr>
          <a:xfrm>
            <a:off x="5589452" y="3367036"/>
            <a:ext cx="362580" cy="356498"/>
            <a:chOff x="5589452" y="3367036"/>
            <a:chExt cx="362580" cy="356498"/>
          </a:xfrm>
        </p:grpSpPr>
        <p:sp>
          <p:nvSpPr>
            <p:cNvPr id="18366" name="Google Shape;18366;p93"/>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3"/>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3"/>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9" name="Google Shape;18369;p93"/>
          <p:cNvGrpSpPr/>
          <p:nvPr/>
        </p:nvGrpSpPr>
        <p:grpSpPr>
          <a:xfrm>
            <a:off x="7488021" y="3362475"/>
            <a:ext cx="372017" cy="365621"/>
            <a:chOff x="7488021" y="3362475"/>
            <a:chExt cx="372017" cy="365621"/>
          </a:xfrm>
        </p:grpSpPr>
        <p:sp>
          <p:nvSpPr>
            <p:cNvPr id="18370" name="Google Shape;18370;p93"/>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3"/>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3"/>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3"/>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3"/>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3"/>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3"/>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3"/>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3"/>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3"/>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0" name="Google Shape;18380;p93"/>
          <p:cNvGrpSpPr/>
          <p:nvPr/>
        </p:nvGrpSpPr>
        <p:grpSpPr>
          <a:xfrm>
            <a:off x="5113781" y="3367036"/>
            <a:ext cx="362553" cy="356498"/>
            <a:chOff x="5113781" y="3367036"/>
            <a:chExt cx="362553" cy="356498"/>
          </a:xfrm>
        </p:grpSpPr>
        <p:sp>
          <p:nvSpPr>
            <p:cNvPr id="18381" name="Google Shape;18381;p93"/>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93"/>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83" name="Google Shape;18383;p93"/>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84" name="Google Shape;18384;p93"/>
          <p:cNvGrpSpPr/>
          <p:nvPr/>
        </p:nvGrpSpPr>
        <p:grpSpPr>
          <a:xfrm>
            <a:off x="7968621" y="3365489"/>
            <a:ext cx="375818" cy="357651"/>
            <a:chOff x="7968621" y="3365489"/>
            <a:chExt cx="375818" cy="357651"/>
          </a:xfrm>
        </p:grpSpPr>
        <p:sp>
          <p:nvSpPr>
            <p:cNvPr id="18385" name="Google Shape;18385;p93"/>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3"/>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3"/>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93"/>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3"/>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3"/>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3"/>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3"/>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3"/>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93"/>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3"/>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3"/>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93"/>
          <p:cNvGrpSpPr/>
          <p:nvPr/>
        </p:nvGrpSpPr>
        <p:grpSpPr>
          <a:xfrm>
            <a:off x="5280208" y="3817357"/>
            <a:ext cx="362947" cy="356576"/>
            <a:chOff x="5557286" y="3817357"/>
            <a:chExt cx="362947" cy="356576"/>
          </a:xfrm>
        </p:grpSpPr>
        <p:grpSp>
          <p:nvGrpSpPr>
            <p:cNvPr id="18398" name="Google Shape;18398;p93"/>
            <p:cNvGrpSpPr/>
            <p:nvPr/>
          </p:nvGrpSpPr>
          <p:grpSpPr>
            <a:xfrm>
              <a:off x="5557286" y="3817357"/>
              <a:ext cx="362947" cy="356576"/>
              <a:chOff x="5557286" y="3817357"/>
              <a:chExt cx="362947" cy="356576"/>
            </a:xfrm>
          </p:grpSpPr>
          <p:sp>
            <p:nvSpPr>
              <p:cNvPr id="18399" name="Google Shape;18399;p93"/>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3"/>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93"/>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2" name="Google Shape;18402;p93"/>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93"/>
          <p:cNvGrpSpPr/>
          <p:nvPr/>
        </p:nvGrpSpPr>
        <p:grpSpPr>
          <a:xfrm>
            <a:off x="4383341" y="3817357"/>
            <a:ext cx="362947" cy="356576"/>
            <a:chOff x="4660419" y="3817357"/>
            <a:chExt cx="362947" cy="356576"/>
          </a:xfrm>
        </p:grpSpPr>
        <p:grpSp>
          <p:nvGrpSpPr>
            <p:cNvPr id="18404" name="Google Shape;18404;p93"/>
            <p:cNvGrpSpPr/>
            <p:nvPr/>
          </p:nvGrpSpPr>
          <p:grpSpPr>
            <a:xfrm>
              <a:off x="4660419" y="3817357"/>
              <a:ext cx="362947" cy="356576"/>
              <a:chOff x="4660419" y="3817357"/>
              <a:chExt cx="362947" cy="356576"/>
            </a:xfrm>
          </p:grpSpPr>
          <p:sp>
            <p:nvSpPr>
              <p:cNvPr id="18405" name="Google Shape;18405;p93"/>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3"/>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93"/>
            <p:cNvGrpSpPr/>
            <p:nvPr/>
          </p:nvGrpSpPr>
          <p:grpSpPr>
            <a:xfrm>
              <a:off x="4694459" y="3856408"/>
              <a:ext cx="282308" cy="265356"/>
              <a:chOff x="4690600" y="3853050"/>
              <a:chExt cx="289488" cy="272132"/>
            </a:xfrm>
          </p:grpSpPr>
          <p:sp>
            <p:nvSpPr>
              <p:cNvPr id="18408" name="Google Shape;18408;p93"/>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3"/>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0" name="Google Shape;18410;p93"/>
          <p:cNvGrpSpPr/>
          <p:nvPr/>
        </p:nvGrpSpPr>
        <p:grpSpPr>
          <a:xfrm>
            <a:off x="6184880" y="3813323"/>
            <a:ext cx="369882" cy="364325"/>
            <a:chOff x="1190200" y="238125"/>
            <a:chExt cx="5306767" cy="5212083"/>
          </a:xfrm>
        </p:grpSpPr>
        <p:grpSp>
          <p:nvGrpSpPr>
            <p:cNvPr id="18411" name="Google Shape;18411;p93"/>
            <p:cNvGrpSpPr/>
            <p:nvPr/>
          </p:nvGrpSpPr>
          <p:grpSpPr>
            <a:xfrm>
              <a:off x="1190200" y="238125"/>
              <a:ext cx="5212075" cy="5212075"/>
              <a:chOff x="1190200" y="238125"/>
              <a:chExt cx="5212075" cy="5212075"/>
            </a:xfrm>
          </p:grpSpPr>
          <p:sp>
            <p:nvSpPr>
              <p:cNvPr id="18412" name="Google Shape;18412;p93"/>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93"/>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4" name="Google Shape;18414;p93"/>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5" name="Google Shape;18415;p93"/>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8416" name="Google Shape;18416;p93"/>
          <p:cNvGrpSpPr/>
          <p:nvPr/>
        </p:nvGrpSpPr>
        <p:grpSpPr>
          <a:xfrm>
            <a:off x="3486106" y="3817357"/>
            <a:ext cx="363314" cy="356576"/>
            <a:chOff x="3763184" y="3817357"/>
            <a:chExt cx="363314" cy="356576"/>
          </a:xfrm>
        </p:grpSpPr>
        <p:sp>
          <p:nvSpPr>
            <p:cNvPr id="18417" name="Google Shape;18417;p93"/>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3"/>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3"/>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3"/>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3"/>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2" name="Google Shape;18422;p93"/>
          <p:cNvGrpSpPr/>
          <p:nvPr/>
        </p:nvGrpSpPr>
        <p:grpSpPr>
          <a:xfrm>
            <a:off x="3934907" y="3817357"/>
            <a:ext cx="362947" cy="356576"/>
            <a:chOff x="4211985" y="3817357"/>
            <a:chExt cx="362947" cy="356576"/>
          </a:xfrm>
        </p:grpSpPr>
        <p:sp>
          <p:nvSpPr>
            <p:cNvPr id="18423" name="Google Shape;18423;p93"/>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3"/>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3"/>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6" name="Google Shape;18426;p93"/>
          <p:cNvGrpSpPr/>
          <p:nvPr/>
        </p:nvGrpSpPr>
        <p:grpSpPr>
          <a:xfrm>
            <a:off x="3037672" y="3817357"/>
            <a:ext cx="362920" cy="356865"/>
            <a:chOff x="3314750" y="3817357"/>
            <a:chExt cx="362920" cy="356865"/>
          </a:xfrm>
        </p:grpSpPr>
        <p:grpSp>
          <p:nvGrpSpPr>
            <p:cNvPr id="18427" name="Google Shape;18427;p93"/>
            <p:cNvGrpSpPr/>
            <p:nvPr/>
          </p:nvGrpSpPr>
          <p:grpSpPr>
            <a:xfrm>
              <a:off x="3314750" y="3817357"/>
              <a:ext cx="362920" cy="356865"/>
              <a:chOff x="3314750" y="3817357"/>
              <a:chExt cx="362920" cy="356865"/>
            </a:xfrm>
          </p:grpSpPr>
          <p:sp>
            <p:nvSpPr>
              <p:cNvPr id="18428" name="Google Shape;18428;p93"/>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3"/>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0" name="Google Shape;18430;p93"/>
            <p:cNvGrpSpPr/>
            <p:nvPr/>
          </p:nvGrpSpPr>
          <p:grpSpPr>
            <a:xfrm>
              <a:off x="3394986" y="3894612"/>
              <a:ext cx="202339" cy="202323"/>
              <a:chOff x="935197" y="1793977"/>
              <a:chExt cx="256451" cy="256430"/>
            </a:xfrm>
          </p:grpSpPr>
          <p:sp>
            <p:nvSpPr>
              <p:cNvPr id="18431" name="Google Shape;18431;p9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33" name="Google Shape;18433;p93"/>
          <p:cNvGrpSpPr/>
          <p:nvPr/>
        </p:nvGrpSpPr>
        <p:grpSpPr>
          <a:xfrm>
            <a:off x="2589238" y="3817357"/>
            <a:ext cx="362920" cy="356865"/>
            <a:chOff x="2866317" y="3817357"/>
            <a:chExt cx="362920" cy="356865"/>
          </a:xfrm>
        </p:grpSpPr>
        <p:sp>
          <p:nvSpPr>
            <p:cNvPr id="18434" name="Google Shape;18434;p93"/>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3"/>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3"/>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40"/>
        <p:cNvGrpSpPr/>
        <p:nvPr/>
      </p:nvGrpSpPr>
      <p:grpSpPr>
        <a:xfrm>
          <a:off x="0" y="0"/>
          <a:ext cx="0" cy="0"/>
          <a:chOff x="0" y="0"/>
          <a:chExt cx="0" cy="0"/>
        </a:xfrm>
      </p:grpSpPr>
      <p:pic>
        <p:nvPicPr>
          <p:cNvPr id="18441" name="Google Shape;18441;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60"/>
          <p:cNvSpPr txBox="1">
            <a:spLocks noGrp="1"/>
          </p:cNvSpPr>
          <p:nvPr>
            <p:ph type="title"/>
          </p:nvPr>
        </p:nvSpPr>
        <p:spPr>
          <a:xfrm>
            <a:off x="-1737813" y="19638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err="1">
                <a:solidFill>
                  <a:srgbClr val="FC595D"/>
                </a:solidFill>
              </a:rPr>
              <a:t>Konsep</a:t>
            </a:r>
            <a:r>
              <a:rPr lang="en-ID" dirty="0"/>
              <a:t> </a:t>
            </a:r>
            <a:r>
              <a:rPr lang="en-ID" dirty="0">
                <a:solidFill>
                  <a:srgbClr val="54CEEA"/>
                </a:solidFill>
              </a:rPr>
              <a:t>Dasar</a:t>
            </a:r>
            <a:endParaRPr dirty="0">
              <a:solidFill>
                <a:srgbClr val="54CEEA"/>
              </a:solidFill>
            </a:endParaRPr>
          </a:p>
        </p:txBody>
      </p:sp>
      <p:sp>
        <p:nvSpPr>
          <p:cNvPr id="1548" name="Google Shape;1548;p60"/>
          <p:cNvSpPr/>
          <p:nvPr/>
        </p:nvSpPr>
        <p:spPr>
          <a:xfrm>
            <a:off x="43079" y="7255421"/>
            <a:ext cx="324900" cy="528850"/>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0"/>
          <p:cNvSpPr/>
          <p:nvPr/>
        </p:nvSpPr>
        <p:spPr>
          <a:xfrm>
            <a:off x="297469" y="5532576"/>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0"/>
          <p:cNvSpPr/>
          <p:nvPr/>
        </p:nvSpPr>
        <p:spPr>
          <a:xfrm rot="1230437">
            <a:off x="8758507" y="97188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rot="5007275">
            <a:off x="7834459" y="5563807"/>
            <a:ext cx="540337" cy="402180"/>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3508257" y="1011448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rot="7623550">
            <a:off x="5246031" y="9910427"/>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4" name="Google Shape;1554;p60"/>
          <p:cNvCxnSpPr>
            <a:stCxn id="1555" idx="4"/>
            <a:endCxn id="1556" idx="2"/>
          </p:cNvCxnSpPr>
          <p:nvPr/>
        </p:nvCxnSpPr>
        <p:spPr>
          <a:xfrm rot="-5400000" flipH="1">
            <a:off x="2864875" y="7711464"/>
            <a:ext cx="582300" cy="1014300"/>
          </a:xfrm>
          <a:prstGeom prst="bentConnector2">
            <a:avLst/>
          </a:prstGeom>
          <a:noFill/>
          <a:ln w="19050" cap="flat" cmpd="sng">
            <a:solidFill>
              <a:schemeClr val="dk1"/>
            </a:solidFill>
            <a:prstDash val="solid"/>
            <a:round/>
            <a:headEnd type="none" w="med" len="med"/>
            <a:tailEnd type="none" w="med" len="med"/>
          </a:ln>
        </p:spPr>
      </p:cxnSp>
      <p:cxnSp>
        <p:nvCxnSpPr>
          <p:cNvPr id="1557" name="Google Shape;1557;p60"/>
          <p:cNvCxnSpPr>
            <a:stCxn id="1558" idx="0"/>
            <a:endCxn id="1556" idx="2"/>
          </p:cNvCxnSpPr>
          <p:nvPr/>
        </p:nvCxnSpPr>
        <p:spPr>
          <a:xfrm rot="-5400000">
            <a:off x="2865606" y="8292896"/>
            <a:ext cx="580800" cy="1014300"/>
          </a:xfrm>
          <a:prstGeom prst="bentConnector2">
            <a:avLst/>
          </a:prstGeom>
          <a:noFill/>
          <a:ln w="19050" cap="flat" cmpd="sng">
            <a:solidFill>
              <a:schemeClr val="dk1"/>
            </a:solidFill>
            <a:prstDash val="solid"/>
            <a:round/>
            <a:headEnd type="none" w="med" len="med"/>
            <a:tailEnd type="none" w="med" len="med"/>
          </a:ln>
        </p:spPr>
      </p:cxnSp>
      <p:grpSp>
        <p:nvGrpSpPr>
          <p:cNvPr id="1559" name="Google Shape;1559;p60"/>
          <p:cNvGrpSpPr/>
          <p:nvPr/>
        </p:nvGrpSpPr>
        <p:grpSpPr>
          <a:xfrm rot="-5269874">
            <a:off x="3323627" y="8290541"/>
            <a:ext cx="944905" cy="306410"/>
            <a:chOff x="-1760999" y="1531077"/>
            <a:chExt cx="829653" cy="268989"/>
          </a:xfrm>
        </p:grpSpPr>
        <p:sp>
          <p:nvSpPr>
            <p:cNvPr id="1560" name="Google Shape;1560;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60"/>
          <p:cNvGrpSpPr/>
          <p:nvPr/>
        </p:nvGrpSpPr>
        <p:grpSpPr>
          <a:xfrm rot="-5400302">
            <a:off x="2176481" y="7611812"/>
            <a:ext cx="944892" cy="306405"/>
            <a:chOff x="-1760999" y="1531077"/>
            <a:chExt cx="829653" cy="268989"/>
          </a:xfrm>
        </p:grpSpPr>
        <p:sp>
          <p:nvSpPr>
            <p:cNvPr id="1566" name="Google Shape;1566;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60"/>
          <p:cNvGrpSpPr/>
          <p:nvPr/>
        </p:nvGrpSpPr>
        <p:grpSpPr>
          <a:xfrm rot="-5188263">
            <a:off x="2176246" y="9105249"/>
            <a:ext cx="944858" cy="306394"/>
            <a:chOff x="-1760999" y="1531077"/>
            <a:chExt cx="829653" cy="268989"/>
          </a:xfrm>
        </p:grpSpPr>
        <p:sp>
          <p:nvSpPr>
            <p:cNvPr id="1572" name="Google Shape;1572;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 name="Google Shape;1577;p60"/>
          <p:cNvSpPr txBox="1"/>
          <p:nvPr/>
        </p:nvSpPr>
        <p:spPr>
          <a:xfrm>
            <a:off x="3031088" y="7387600"/>
            <a:ext cx="1530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Orange</a:t>
            </a:r>
            <a:endParaRPr sz="2500">
              <a:solidFill>
                <a:srgbClr val="000000"/>
              </a:solidFill>
              <a:latin typeface="Chelsea Market"/>
              <a:ea typeface="Chelsea Market"/>
              <a:cs typeface="Chelsea Market"/>
              <a:sym typeface="Chelsea Market"/>
            </a:endParaRPr>
          </a:p>
        </p:txBody>
      </p:sp>
      <p:grpSp>
        <p:nvGrpSpPr>
          <p:cNvPr id="1578" name="Google Shape;1578;p60"/>
          <p:cNvGrpSpPr/>
          <p:nvPr/>
        </p:nvGrpSpPr>
        <p:grpSpPr>
          <a:xfrm>
            <a:off x="606910" y="7281464"/>
            <a:ext cx="1986000" cy="967100"/>
            <a:chOff x="1101173" y="1463200"/>
            <a:chExt cx="1986000" cy="967100"/>
          </a:xfrm>
        </p:grpSpPr>
        <p:sp>
          <p:nvSpPr>
            <p:cNvPr id="1579" name="Google Shape;1579;p60"/>
            <p:cNvSpPr txBox="1"/>
            <p:nvPr/>
          </p:nvSpPr>
          <p:spPr>
            <a:xfrm>
              <a:off x="1101173" y="1463200"/>
              <a:ext cx="19860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rgbClr val="000000"/>
                  </a:solidFill>
                  <a:latin typeface="Chelsea Market"/>
                  <a:ea typeface="Chelsea Market"/>
                  <a:cs typeface="Chelsea Market"/>
                  <a:sym typeface="Chelsea Market"/>
                </a:rPr>
                <a:t>Yellow</a:t>
              </a:r>
              <a:endParaRPr sz="2500">
                <a:solidFill>
                  <a:srgbClr val="000000"/>
                </a:solidFill>
                <a:latin typeface="Chelsea Market"/>
                <a:ea typeface="Chelsea Market"/>
                <a:cs typeface="Chelsea Market"/>
                <a:sym typeface="Chelsea Market"/>
              </a:endParaRPr>
            </a:p>
          </p:txBody>
        </p:sp>
        <p:sp>
          <p:nvSpPr>
            <p:cNvPr id="1580" name="Google Shape;1580;p60"/>
            <p:cNvSpPr txBox="1"/>
            <p:nvPr/>
          </p:nvSpPr>
          <p:spPr>
            <a:xfrm>
              <a:off x="1101173" y="1945500"/>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Questrial"/>
                  <a:ea typeface="Questrial"/>
                  <a:cs typeface="Questrial"/>
                  <a:sym typeface="Questrial"/>
                </a:rPr>
                <a:t>Despite being red, Mars is a cold place</a:t>
              </a:r>
              <a:endParaRPr>
                <a:solidFill>
                  <a:srgbClr val="000000"/>
                </a:solidFill>
                <a:latin typeface="Questrial"/>
                <a:ea typeface="Questrial"/>
                <a:cs typeface="Questrial"/>
                <a:sym typeface="Questrial"/>
              </a:endParaRPr>
            </a:p>
          </p:txBody>
        </p:sp>
      </p:grpSp>
      <p:grpSp>
        <p:nvGrpSpPr>
          <p:cNvPr id="1581" name="Google Shape;1581;p60"/>
          <p:cNvGrpSpPr/>
          <p:nvPr/>
        </p:nvGrpSpPr>
        <p:grpSpPr>
          <a:xfrm>
            <a:off x="606913" y="8774902"/>
            <a:ext cx="1986000" cy="967088"/>
            <a:chOff x="1101175" y="3637000"/>
            <a:chExt cx="1986000" cy="967088"/>
          </a:xfrm>
        </p:grpSpPr>
        <p:sp>
          <p:nvSpPr>
            <p:cNvPr id="1582" name="Google Shape;1582;p60"/>
            <p:cNvSpPr txBox="1"/>
            <p:nvPr/>
          </p:nvSpPr>
          <p:spPr>
            <a:xfrm>
              <a:off x="1101175" y="3637000"/>
              <a:ext cx="19860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latin typeface="Chelsea Market"/>
                  <a:ea typeface="Chelsea Market"/>
                  <a:cs typeface="Chelsea Market"/>
                  <a:sym typeface="Chelsea Market"/>
                </a:rPr>
                <a:t>Red</a:t>
              </a:r>
              <a:endParaRPr sz="2500">
                <a:solidFill>
                  <a:srgbClr val="000000"/>
                </a:solidFill>
                <a:latin typeface="Chelsea Market"/>
                <a:ea typeface="Chelsea Market"/>
                <a:cs typeface="Chelsea Market"/>
                <a:sym typeface="Chelsea Market"/>
              </a:endParaRPr>
            </a:p>
          </p:txBody>
        </p:sp>
        <p:sp>
          <p:nvSpPr>
            <p:cNvPr id="1583" name="Google Shape;1583;p60"/>
            <p:cNvSpPr txBox="1"/>
            <p:nvPr/>
          </p:nvSpPr>
          <p:spPr>
            <a:xfrm>
              <a:off x="1101175" y="4119288"/>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Questrial"/>
                  <a:ea typeface="Questrial"/>
                  <a:cs typeface="Questrial"/>
                  <a:sym typeface="Questrial"/>
                </a:rPr>
                <a:t>Saturn is a gas giant and has several rings</a:t>
              </a:r>
              <a:endParaRPr>
                <a:solidFill>
                  <a:srgbClr val="000000"/>
                </a:solidFill>
                <a:latin typeface="Questrial"/>
                <a:ea typeface="Questrial"/>
                <a:cs typeface="Questrial"/>
                <a:sym typeface="Questrial"/>
              </a:endParaRPr>
            </a:p>
          </p:txBody>
        </p:sp>
      </p:grpSp>
      <p:sp>
        <p:nvSpPr>
          <p:cNvPr id="1555" name="Google Shape;1555;p60"/>
          <p:cNvSpPr/>
          <p:nvPr/>
        </p:nvSpPr>
        <p:spPr>
          <a:xfrm>
            <a:off x="2486425" y="7602564"/>
            <a:ext cx="324900" cy="3249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2480856" y="9090446"/>
            <a:ext cx="336000" cy="33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3663050" y="8376635"/>
            <a:ext cx="266100" cy="26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4" name="Google Shape;1584;p60"/>
          <p:cNvCxnSpPr>
            <a:stCxn id="1585" idx="4"/>
            <a:endCxn id="1586" idx="2"/>
          </p:cNvCxnSpPr>
          <p:nvPr/>
        </p:nvCxnSpPr>
        <p:spPr>
          <a:xfrm rot="5400000">
            <a:off x="5675037" y="7711475"/>
            <a:ext cx="582300" cy="1014300"/>
          </a:xfrm>
          <a:prstGeom prst="bentConnector2">
            <a:avLst/>
          </a:prstGeom>
          <a:noFill/>
          <a:ln w="19050" cap="flat" cmpd="sng">
            <a:solidFill>
              <a:schemeClr val="dk1"/>
            </a:solidFill>
            <a:prstDash val="solid"/>
            <a:round/>
            <a:headEnd type="none" w="med" len="med"/>
            <a:tailEnd type="none" w="med" len="med"/>
          </a:ln>
        </p:spPr>
      </p:cxnSp>
      <p:cxnSp>
        <p:nvCxnSpPr>
          <p:cNvPr id="1587" name="Google Shape;1587;p60"/>
          <p:cNvCxnSpPr>
            <a:stCxn id="1588" idx="0"/>
            <a:endCxn id="1586" idx="2"/>
          </p:cNvCxnSpPr>
          <p:nvPr/>
        </p:nvCxnSpPr>
        <p:spPr>
          <a:xfrm rot="5400000" flipH="1">
            <a:off x="5675805" y="8292907"/>
            <a:ext cx="580800" cy="1014300"/>
          </a:xfrm>
          <a:prstGeom prst="bentConnector2">
            <a:avLst/>
          </a:prstGeom>
          <a:noFill/>
          <a:ln w="19050" cap="flat" cmpd="sng">
            <a:solidFill>
              <a:schemeClr val="dk1"/>
            </a:solidFill>
            <a:prstDash val="solid"/>
            <a:round/>
            <a:headEnd type="none" w="med" len="med"/>
            <a:tailEnd type="none" w="med" len="med"/>
          </a:ln>
        </p:spPr>
      </p:cxnSp>
      <p:grpSp>
        <p:nvGrpSpPr>
          <p:cNvPr id="1589" name="Google Shape;1589;p60"/>
          <p:cNvGrpSpPr/>
          <p:nvPr/>
        </p:nvGrpSpPr>
        <p:grpSpPr>
          <a:xfrm rot="5269874" flipH="1">
            <a:off x="4853681" y="8290552"/>
            <a:ext cx="944905" cy="306410"/>
            <a:chOff x="-1760999" y="1531077"/>
            <a:chExt cx="829653" cy="268989"/>
          </a:xfrm>
        </p:grpSpPr>
        <p:sp>
          <p:nvSpPr>
            <p:cNvPr id="1590" name="Google Shape;1590;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60"/>
          <p:cNvGrpSpPr/>
          <p:nvPr/>
        </p:nvGrpSpPr>
        <p:grpSpPr>
          <a:xfrm rot="5400302" flipH="1">
            <a:off x="6000839" y="7611823"/>
            <a:ext cx="944892" cy="306405"/>
            <a:chOff x="-1760999" y="1531077"/>
            <a:chExt cx="829653" cy="268989"/>
          </a:xfrm>
        </p:grpSpPr>
        <p:sp>
          <p:nvSpPr>
            <p:cNvPr id="1596" name="Google Shape;1596;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60"/>
          <p:cNvGrpSpPr/>
          <p:nvPr/>
        </p:nvGrpSpPr>
        <p:grpSpPr>
          <a:xfrm rot="5188263" flipH="1">
            <a:off x="6001108" y="9105260"/>
            <a:ext cx="944858" cy="306394"/>
            <a:chOff x="-1760999" y="1531077"/>
            <a:chExt cx="829653" cy="268989"/>
          </a:xfrm>
        </p:grpSpPr>
        <p:sp>
          <p:nvSpPr>
            <p:cNvPr id="1602" name="Google Shape;1602;p60"/>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0"/>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0"/>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0"/>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0"/>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 name="Google Shape;1607;p60"/>
          <p:cNvSpPr txBox="1"/>
          <p:nvPr/>
        </p:nvSpPr>
        <p:spPr>
          <a:xfrm flipH="1">
            <a:off x="4561124" y="7387611"/>
            <a:ext cx="1530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Violet</a:t>
            </a:r>
            <a:endParaRPr sz="2500">
              <a:solidFill>
                <a:srgbClr val="000000"/>
              </a:solidFill>
              <a:latin typeface="Chelsea Market"/>
              <a:ea typeface="Chelsea Market"/>
              <a:cs typeface="Chelsea Market"/>
              <a:sym typeface="Chelsea Market"/>
            </a:endParaRPr>
          </a:p>
        </p:txBody>
      </p:sp>
      <p:grpSp>
        <p:nvGrpSpPr>
          <p:cNvPr id="1608" name="Google Shape;1608;p60"/>
          <p:cNvGrpSpPr/>
          <p:nvPr/>
        </p:nvGrpSpPr>
        <p:grpSpPr>
          <a:xfrm flipH="1">
            <a:off x="6529301" y="7281475"/>
            <a:ext cx="1986000" cy="967100"/>
            <a:chOff x="1101173" y="1463200"/>
            <a:chExt cx="1986000" cy="967100"/>
          </a:xfrm>
        </p:grpSpPr>
        <p:sp>
          <p:nvSpPr>
            <p:cNvPr id="1609" name="Google Shape;1609;p60"/>
            <p:cNvSpPr txBox="1"/>
            <p:nvPr/>
          </p:nvSpPr>
          <p:spPr>
            <a:xfrm>
              <a:off x="1101173" y="1463200"/>
              <a:ext cx="19860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Blue</a:t>
              </a:r>
              <a:endParaRPr sz="2500">
                <a:solidFill>
                  <a:srgbClr val="000000"/>
                </a:solidFill>
                <a:latin typeface="Chelsea Market"/>
                <a:ea typeface="Chelsea Market"/>
                <a:cs typeface="Chelsea Market"/>
                <a:sym typeface="Chelsea Market"/>
              </a:endParaRPr>
            </a:p>
          </p:txBody>
        </p:sp>
        <p:sp>
          <p:nvSpPr>
            <p:cNvPr id="1610" name="Google Shape;1610;p60"/>
            <p:cNvSpPr txBox="1"/>
            <p:nvPr/>
          </p:nvSpPr>
          <p:spPr>
            <a:xfrm>
              <a:off x="1101173" y="1945500"/>
              <a:ext cx="1986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Jupiter is the biggest planet of them all</a:t>
              </a:r>
              <a:endParaRPr>
                <a:solidFill>
                  <a:srgbClr val="000000"/>
                </a:solidFill>
                <a:latin typeface="Questrial"/>
                <a:ea typeface="Questrial"/>
                <a:cs typeface="Questrial"/>
                <a:sym typeface="Questrial"/>
              </a:endParaRPr>
            </a:p>
          </p:txBody>
        </p:sp>
      </p:grpSp>
      <p:grpSp>
        <p:nvGrpSpPr>
          <p:cNvPr id="1611" name="Google Shape;1611;p60"/>
          <p:cNvGrpSpPr/>
          <p:nvPr/>
        </p:nvGrpSpPr>
        <p:grpSpPr>
          <a:xfrm flipH="1">
            <a:off x="6529299" y="8774913"/>
            <a:ext cx="1986000" cy="967088"/>
            <a:chOff x="1101175" y="3637000"/>
            <a:chExt cx="1986000" cy="967088"/>
          </a:xfrm>
        </p:grpSpPr>
        <p:sp>
          <p:nvSpPr>
            <p:cNvPr id="1612" name="Google Shape;1612;p60"/>
            <p:cNvSpPr txBox="1"/>
            <p:nvPr/>
          </p:nvSpPr>
          <p:spPr>
            <a:xfrm>
              <a:off x="1101175" y="3637000"/>
              <a:ext cx="19860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Red</a:t>
              </a:r>
              <a:endParaRPr sz="2500">
                <a:solidFill>
                  <a:srgbClr val="000000"/>
                </a:solidFill>
                <a:latin typeface="Chelsea Market"/>
                <a:ea typeface="Chelsea Market"/>
                <a:cs typeface="Chelsea Market"/>
                <a:sym typeface="Chelsea Market"/>
              </a:endParaRPr>
            </a:p>
          </p:txBody>
        </p:sp>
        <p:sp>
          <p:nvSpPr>
            <p:cNvPr id="1613" name="Google Shape;1613;p60"/>
            <p:cNvSpPr txBox="1"/>
            <p:nvPr/>
          </p:nvSpPr>
          <p:spPr>
            <a:xfrm>
              <a:off x="1101175" y="4119288"/>
              <a:ext cx="1986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Earth is the planet where we all live</a:t>
              </a:r>
              <a:endParaRPr>
                <a:solidFill>
                  <a:srgbClr val="000000"/>
                </a:solidFill>
                <a:latin typeface="Questrial"/>
                <a:ea typeface="Questrial"/>
                <a:cs typeface="Questrial"/>
                <a:sym typeface="Questrial"/>
              </a:endParaRPr>
            </a:p>
          </p:txBody>
        </p:sp>
      </p:grpSp>
      <p:sp>
        <p:nvSpPr>
          <p:cNvPr id="1585" name="Google Shape;1585;p60"/>
          <p:cNvSpPr/>
          <p:nvPr/>
        </p:nvSpPr>
        <p:spPr>
          <a:xfrm flipH="1">
            <a:off x="6310887" y="7602575"/>
            <a:ext cx="324900" cy="3249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0"/>
          <p:cNvSpPr/>
          <p:nvPr/>
        </p:nvSpPr>
        <p:spPr>
          <a:xfrm flipH="1">
            <a:off x="6305355" y="9090457"/>
            <a:ext cx="336000" cy="33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0"/>
          <p:cNvSpPr/>
          <p:nvPr/>
        </p:nvSpPr>
        <p:spPr>
          <a:xfrm flipH="1">
            <a:off x="5193075" y="8376635"/>
            <a:ext cx="266100" cy="26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965;p43">
            <a:extLst>
              <a:ext uri="{FF2B5EF4-FFF2-40B4-BE49-F238E27FC236}">
                <a16:creationId xmlns:a16="http://schemas.microsoft.com/office/drawing/2014/main" id="{12980ABF-5460-5761-852A-A9CC3AF539B1}"/>
              </a:ext>
            </a:extLst>
          </p:cNvPr>
          <p:cNvSpPr txBox="1">
            <a:spLocks/>
          </p:cNvSpPr>
          <p:nvPr/>
        </p:nvSpPr>
        <p:spPr>
          <a:xfrm>
            <a:off x="549235" y="711771"/>
            <a:ext cx="1015418" cy="734173"/>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err="1"/>
              <a:t>KDTree</a:t>
            </a:r>
            <a:endParaRPr lang="en-US" b="1" dirty="0"/>
          </a:p>
        </p:txBody>
      </p:sp>
      <p:pic>
        <p:nvPicPr>
          <p:cNvPr id="5" name="Picture 4">
            <a:extLst>
              <a:ext uri="{FF2B5EF4-FFF2-40B4-BE49-F238E27FC236}">
                <a16:creationId xmlns:a16="http://schemas.microsoft.com/office/drawing/2014/main" id="{F0006D66-BD78-6A42-4326-6CB2C1CEE041}"/>
              </a:ext>
            </a:extLst>
          </p:cNvPr>
          <p:cNvPicPr>
            <a:picLocks noChangeAspect="1"/>
          </p:cNvPicPr>
          <p:nvPr/>
        </p:nvPicPr>
        <p:blipFill>
          <a:blip r:embed="rId3"/>
          <a:stretch>
            <a:fillRect/>
          </a:stretch>
        </p:blipFill>
        <p:spPr>
          <a:xfrm>
            <a:off x="5493409" y="48361"/>
            <a:ext cx="2870200" cy="2870200"/>
          </a:xfrm>
          <a:prstGeom prst="rect">
            <a:avLst/>
          </a:prstGeom>
        </p:spPr>
      </p:pic>
      <p:sp>
        <p:nvSpPr>
          <p:cNvPr id="6" name="Google Shape;965;p43">
            <a:extLst>
              <a:ext uri="{FF2B5EF4-FFF2-40B4-BE49-F238E27FC236}">
                <a16:creationId xmlns:a16="http://schemas.microsoft.com/office/drawing/2014/main" id="{D6131114-806B-169D-8BFF-3C8DEA85E3CC}"/>
              </a:ext>
            </a:extLst>
          </p:cNvPr>
          <p:cNvSpPr txBox="1">
            <a:spLocks/>
          </p:cNvSpPr>
          <p:nvPr/>
        </p:nvSpPr>
        <p:spPr>
          <a:xfrm>
            <a:off x="563545" y="1200065"/>
            <a:ext cx="4837103" cy="144895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100" b="1" dirty="0" err="1"/>
              <a:t>Definisi</a:t>
            </a:r>
            <a:r>
              <a:rPr lang="en-US" sz="1100" b="1" dirty="0"/>
              <a:t>:</a:t>
            </a:r>
          </a:p>
          <a:p>
            <a:r>
              <a:rPr lang="en-US" sz="1100" dirty="0" err="1"/>
              <a:t>Struktur</a:t>
            </a:r>
            <a:r>
              <a:rPr lang="en-US" sz="1100" dirty="0"/>
              <a:t> data </a:t>
            </a:r>
            <a:r>
              <a:rPr lang="en-US" sz="1100" dirty="0" err="1"/>
              <a:t>untuk</a:t>
            </a:r>
            <a:r>
              <a:rPr lang="en-US" sz="1100" dirty="0"/>
              <a:t> </a:t>
            </a:r>
            <a:r>
              <a:rPr lang="en-US" sz="1100" dirty="0" err="1"/>
              <a:t>pencarian</a:t>
            </a:r>
            <a:r>
              <a:rPr lang="en-US" sz="1100" dirty="0"/>
              <a:t> </a:t>
            </a:r>
            <a:r>
              <a:rPr lang="en-US" sz="1100" dirty="0" err="1"/>
              <a:t>elemen</a:t>
            </a:r>
            <a:r>
              <a:rPr lang="en-US" sz="1100" dirty="0"/>
              <a:t> </a:t>
            </a:r>
            <a:r>
              <a:rPr lang="en-US" sz="1100" dirty="0" err="1"/>
              <a:t>terdekat</a:t>
            </a:r>
            <a:r>
              <a:rPr lang="en-US" sz="1100" dirty="0"/>
              <a:t> </a:t>
            </a:r>
            <a:r>
              <a:rPr lang="en-US" sz="1100" dirty="0" err="1"/>
              <a:t>dalam</a:t>
            </a:r>
            <a:r>
              <a:rPr lang="en-US" sz="1100" dirty="0"/>
              <a:t> </a:t>
            </a:r>
            <a:r>
              <a:rPr lang="en-US" sz="1100" dirty="0" err="1"/>
              <a:t>ruang</a:t>
            </a:r>
            <a:r>
              <a:rPr lang="en-US" sz="1100" dirty="0"/>
              <a:t> </a:t>
            </a:r>
            <a:r>
              <a:rPr lang="en-US" sz="1100" dirty="0" err="1"/>
              <a:t>multidimensi</a:t>
            </a:r>
            <a:r>
              <a:rPr lang="en-US" sz="1100" dirty="0"/>
              <a:t>, </a:t>
            </a:r>
            <a:r>
              <a:rPr lang="en-US" sz="1100" dirty="0" err="1"/>
              <a:t>seperti</a:t>
            </a:r>
            <a:r>
              <a:rPr lang="en-US" sz="1100" dirty="0"/>
              <a:t> </a:t>
            </a:r>
            <a:r>
              <a:rPr lang="en-US" sz="1100" dirty="0" err="1"/>
              <a:t>ruang</a:t>
            </a:r>
            <a:r>
              <a:rPr lang="en-US" sz="1100" dirty="0"/>
              <a:t> </a:t>
            </a:r>
            <a:r>
              <a:rPr lang="en-US" sz="1100" dirty="0" err="1"/>
              <a:t>warna</a:t>
            </a:r>
            <a:r>
              <a:rPr lang="en-US" sz="1100" dirty="0"/>
              <a:t> (RGB).</a:t>
            </a:r>
          </a:p>
          <a:p>
            <a:r>
              <a:rPr lang="en-US" sz="1100" dirty="0" err="1"/>
              <a:t>Fungsi</a:t>
            </a:r>
            <a:r>
              <a:rPr lang="en-US" sz="1100" dirty="0"/>
              <a:t>:</a:t>
            </a:r>
          </a:p>
          <a:p>
            <a:r>
              <a:rPr lang="en-US" sz="1100" dirty="0" err="1"/>
              <a:t>Mengorganisasi</a:t>
            </a:r>
            <a:r>
              <a:rPr lang="en-US" sz="1100" dirty="0"/>
              <a:t> data </a:t>
            </a:r>
            <a:r>
              <a:rPr lang="en-US" sz="1100" dirty="0" err="1"/>
              <a:t>secara</a:t>
            </a:r>
            <a:r>
              <a:rPr lang="en-US" sz="1100" dirty="0"/>
              <a:t> </a:t>
            </a:r>
            <a:r>
              <a:rPr lang="en-US" sz="1100" dirty="0" err="1"/>
              <a:t>hierarkis</a:t>
            </a:r>
            <a:r>
              <a:rPr lang="en-US" sz="1100" dirty="0"/>
              <a:t> </a:t>
            </a:r>
            <a:r>
              <a:rPr lang="en-US" sz="1100" dirty="0" err="1"/>
              <a:t>untuk</a:t>
            </a:r>
            <a:r>
              <a:rPr lang="en-US" sz="1100" dirty="0"/>
              <a:t> </a:t>
            </a:r>
            <a:r>
              <a:rPr lang="en-US" sz="1100" dirty="0" err="1"/>
              <a:t>mempermudah</a:t>
            </a:r>
            <a:r>
              <a:rPr lang="en-US" sz="1100" dirty="0"/>
              <a:t> </a:t>
            </a:r>
            <a:r>
              <a:rPr lang="en-US" sz="1100" dirty="0" err="1"/>
              <a:t>pencarian</a:t>
            </a:r>
            <a:r>
              <a:rPr lang="en-US" sz="1100" dirty="0"/>
              <a:t>.</a:t>
            </a:r>
          </a:p>
          <a:p>
            <a:r>
              <a:rPr lang="en-US" sz="1100" dirty="0" err="1"/>
              <a:t>Mempercepat</a:t>
            </a:r>
            <a:r>
              <a:rPr lang="en-US" sz="1100" dirty="0"/>
              <a:t> </a:t>
            </a:r>
            <a:r>
              <a:rPr lang="en-US" sz="1100" dirty="0" err="1"/>
              <a:t>pencarian</a:t>
            </a:r>
            <a:r>
              <a:rPr lang="en-US" sz="1100" dirty="0"/>
              <a:t> </a:t>
            </a:r>
            <a:r>
              <a:rPr lang="en-US" sz="1100" dirty="0" err="1"/>
              <a:t>warna</a:t>
            </a:r>
            <a:r>
              <a:rPr lang="en-US" sz="1100" dirty="0"/>
              <a:t> yang paling </a:t>
            </a:r>
            <a:r>
              <a:rPr lang="en-US" sz="1100" dirty="0" err="1"/>
              <a:t>mirip</a:t>
            </a:r>
            <a:r>
              <a:rPr lang="en-US" sz="1100" dirty="0"/>
              <a:t> </a:t>
            </a:r>
            <a:r>
              <a:rPr lang="en-US" sz="1100" dirty="0" err="1"/>
              <a:t>atau</a:t>
            </a:r>
            <a:r>
              <a:rPr lang="en-US" sz="1100" dirty="0"/>
              <a:t> </a:t>
            </a:r>
            <a:r>
              <a:rPr lang="en-US" sz="1100" dirty="0" err="1"/>
              <a:t>serupa</a:t>
            </a:r>
            <a:r>
              <a:rPr lang="en-US" sz="1100" dirty="0"/>
              <a:t>.</a:t>
            </a:r>
          </a:p>
          <a:p>
            <a:endParaRPr lang="en-US" sz="1100" dirty="0"/>
          </a:p>
          <a:p>
            <a:endParaRPr lang="en-US" sz="1100" dirty="0"/>
          </a:p>
        </p:txBody>
      </p:sp>
      <p:sp>
        <p:nvSpPr>
          <p:cNvPr id="9" name="TextBox 8">
            <a:extLst>
              <a:ext uri="{FF2B5EF4-FFF2-40B4-BE49-F238E27FC236}">
                <a16:creationId xmlns:a16="http://schemas.microsoft.com/office/drawing/2014/main" id="{EB0F38D3-A669-84B8-2E3D-36200D4BDC5C}"/>
              </a:ext>
            </a:extLst>
          </p:cNvPr>
          <p:cNvSpPr txBox="1"/>
          <p:nvPr/>
        </p:nvSpPr>
        <p:spPr>
          <a:xfrm>
            <a:off x="-408055" y="2984956"/>
            <a:ext cx="8923354" cy="1954381"/>
          </a:xfrm>
          <a:prstGeom prst="rect">
            <a:avLst/>
          </a:prstGeom>
          <a:noFill/>
        </p:spPr>
        <p:txBody>
          <a:bodyPr wrap="square">
            <a:spAutoFit/>
          </a:bodyPr>
          <a:lstStyle/>
          <a:p>
            <a:pPr algn="r"/>
            <a:r>
              <a:rPr lang="en-US" sz="1100" b="1" dirty="0"/>
              <a:t>Cara </a:t>
            </a:r>
            <a:r>
              <a:rPr lang="en-US" sz="1100" b="1" dirty="0" err="1"/>
              <a:t>Kerja</a:t>
            </a:r>
            <a:r>
              <a:rPr lang="en-US" sz="1100" b="1" dirty="0"/>
              <a:t>:</a:t>
            </a:r>
          </a:p>
          <a:p>
            <a:pPr algn="r"/>
            <a:r>
              <a:rPr lang="en-US" sz="1100" dirty="0"/>
              <a:t>Pembangunan </a:t>
            </a:r>
            <a:r>
              <a:rPr lang="en-US" sz="1100" dirty="0" err="1"/>
              <a:t>KDTree</a:t>
            </a:r>
            <a:r>
              <a:rPr lang="en-US" sz="1100" dirty="0"/>
              <a:t>:</a:t>
            </a:r>
          </a:p>
          <a:p>
            <a:pPr algn="r"/>
            <a:r>
              <a:rPr lang="en-US" sz="1100" dirty="0"/>
              <a:t>Dataset </a:t>
            </a:r>
            <a:r>
              <a:rPr lang="en-US" sz="1100" dirty="0" err="1"/>
              <a:t>warna</a:t>
            </a:r>
            <a:r>
              <a:rPr lang="en-US" sz="1100" dirty="0"/>
              <a:t> (</a:t>
            </a:r>
            <a:r>
              <a:rPr lang="en-US" sz="1100" dirty="0" err="1"/>
              <a:t>dalam</a:t>
            </a:r>
            <a:r>
              <a:rPr lang="en-US" sz="1100" dirty="0"/>
              <a:t> format RGB) </a:t>
            </a:r>
            <a:r>
              <a:rPr lang="en-US" sz="1100" dirty="0" err="1"/>
              <a:t>diorganisasi</a:t>
            </a:r>
            <a:r>
              <a:rPr lang="en-US" sz="1100" dirty="0"/>
              <a:t> </a:t>
            </a:r>
            <a:r>
              <a:rPr lang="en-US" sz="1100" dirty="0" err="1"/>
              <a:t>ke</a:t>
            </a:r>
            <a:r>
              <a:rPr lang="en-US" sz="1100" dirty="0"/>
              <a:t> </a:t>
            </a:r>
            <a:r>
              <a:rPr lang="en-US" sz="1100" dirty="0" err="1"/>
              <a:t>dalam</a:t>
            </a:r>
            <a:r>
              <a:rPr lang="en-US" sz="1100" dirty="0"/>
              <a:t> </a:t>
            </a:r>
            <a:r>
              <a:rPr lang="en-US" sz="1100" dirty="0" err="1"/>
              <a:t>struktur</a:t>
            </a:r>
            <a:r>
              <a:rPr lang="en-US" sz="1100" dirty="0"/>
              <a:t> </a:t>
            </a:r>
            <a:r>
              <a:rPr lang="en-US" sz="1100" dirty="0" err="1"/>
              <a:t>pohon</a:t>
            </a:r>
            <a:r>
              <a:rPr lang="en-US" sz="1100" dirty="0"/>
              <a:t>.</a:t>
            </a:r>
          </a:p>
          <a:p>
            <a:pPr algn="r"/>
            <a:r>
              <a:rPr lang="en-US" sz="1100" dirty="0" err="1"/>
              <a:t>Setiap</a:t>
            </a:r>
            <a:r>
              <a:rPr lang="en-US" sz="1100" dirty="0"/>
              <a:t> node </a:t>
            </a:r>
            <a:r>
              <a:rPr lang="en-US" sz="1100" dirty="0" err="1"/>
              <a:t>merepresentasikan</a:t>
            </a:r>
            <a:r>
              <a:rPr lang="en-US" sz="1100" dirty="0"/>
              <a:t> </a:t>
            </a:r>
            <a:r>
              <a:rPr lang="en-US" sz="1100" dirty="0" err="1"/>
              <a:t>sebuah</a:t>
            </a:r>
            <a:r>
              <a:rPr lang="en-US" sz="1100" dirty="0"/>
              <a:t> </a:t>
            </a:r>
            <a:r>
              <a:rPr lang="en-US" sz="1100" dirty="0" err="1"/>
              <a:t>titik</a:t>
            </a:r>
            <a:r>
              <a:rPr lang="en-US" sz="1100" dirty="0"/>
              <a:t> </a:t>
            </a:r>
            <a:r>
              <a:rPr lang="en-US" sz="1100" dirty="0" err="1"/>
              <a:t>dalam</a:t>
            </a:r>
            <a:r>
              <a:rPr lang="en-US" sz="1100" dirty="0"/>
              <a:t> </a:t>
            </a:r>
            <a:r>
              <a:rPr lang="en-US" sz="1100" dirty="0" err="1"/>
              <a:t>ruang</a:t>
            </a:r>
            <a:r>
              <a:rPr lang="en-US" sz="1100" dirty="0"/>
              <a:t> </a:t>
            </a:r>
            <a:r>
              <a:rPr lang="en-US" sz="1100" dirty="0" err="1"/>
              <a:t>multidimensi</a:t>
            </a:r>
            <a:r>
              <a:rPr lang="en-US" sz="1100" dirty="0"/>
              <a:t> (</a:t>
            </a:r>
            <a:r>
              <a:rPr lang="en-US" sz="1100" dirty="0" err="1"/>
              <a:t>contoh</a:t>
            </a:r>
            <a:r>
              <a:rPr lang="en-US" sz="1100" dirty="0"/>
              <a:t>: (R, G, B)).</a:t>
            </a:r>
          </a:p>
          <a:p>
            <a:pPr algn="r"/>
            <a:r>
              <a:rPr lang="en-US" sz="1100" dirty="0" err="1"/>
              <a:t>Pembagian</a:t>
            </a:r>
            <a:r>
              <a:rPr lang="en-US" sz="1100" dirty="0"/>
              <a:t> </a:t>
            </a:r>
            <a:r>
              <a:rPr lang="en-US" sz="1100" dirty="0" err="1"/>
              <a:t>dilakukan</a:t>
            </a:r>
            <a:r>
              <a:rPr lang="en-US" sz="1100" dirty="0"/>
              <a:t> </a:t>
            </a:r>
            <a:r>
              <a:rPr lang="en-US" sz="1100" dirty="0" err="1"/>
              <a:t>berdasarkan</a:t>
            </a:r>
            <a:r>
              <a:rPr lang="en-US" sz="1100" dirty="0"/>
              <a:t> </a:t>
            </a:r>
            <a:r>
              <a:rPr lang="en-US" sz="1100" dirty="0" err="1"/>
              <a:t>dimensi</a:t>
            </a:r>
            <a:r>
              <a:rPr lang="en-US" sz="1100" dirty="0"/>
              <a:t> </a:t>
            </a:r>
            <a:r>
              <a:rPr lang="en-US" sz="1100" dirty="0" err="1"/>
              <a:t>secara</a:t>
            </a:r>
            <a:r>
              <a:rPr lang="en-US" sz="1100" dirty="0"/>
              <a:t> </a:t>
            </a:r>
            <a:r>
              <a:rPr lang="en-US" sz="1100" dirty="0" err="1"/>
              <a:t>berulang</a:t>
            </a:r>
            <a:r>
              <a:rPr lang="en-US" sz="1100" dirty="0"/>
              <a:t> (</a:t>
            </a:r>
            <a:r>
              <a:rPr lang="en-US" sz="1100" dirty="0" err="1"/>
              <a:t>misalnya</a:t>
            </a:r>
            <a:r>
              <a:rPr lang="en-US" sz="1100" dirty="0"/>
              <a:t>, </a:t>
            </a:r>
            <a:r>
              <a:rPr lang="en-US" sz="1100" dirty="0" err="1"/>
              <a:t>membagi</a:t>
            </a:r>
            <a:r>
              <a:rPr lang="en-US" sz="1100" dirty="0"/>
              <a:t> </a:t>
            </a:r>
            <a:r>
              <a:rPr lang="en-US" sz="1100" dirty="0" err="1"/>
              <a:t>berdasarkan</a:t>
            </a:r>
            <a:r>
              <a:rPr lang="en-US" sz="1100" dirty="0"/>
              <a:t> R, </a:t>
            </a:r>
            <a:r>
              <a:rPr lang="en-US" sz="1100" dirty="0" err="1"/>
              <a:t>lalu</a:t>
            </a:r>
            <a:r>
              <a:rPr lang="en-US" sz="1100" dirty="0"/>
              <a:t> G, </a:t>
            </a:r>
            <a:r>
              <a:rPr lang="en-US" sz="1100" dirty="0" err="1"/>
              <a:t>lalu</a:t>
            </a:r>
            <a:r>
              <a:rPr lang="en-US" sz="1100" dirty="0"/>
              <a:t> B).</a:t>
            </a:r>
          </a:p>
          <a:p>
            <a:pPr algn="r"/>
            <a:r>
              <a:rPr lang="en-US" sz="1100" dirty="0" err="1"/>
              <a:t>Pencarian</a:t>
            </a:r>
            <a:r>
              <a:rPr lang="en-US" sz="1100" dirty="0"/>
              <a:t> Nearest Neighbor (NN):</a:t>
            </a:r>
          </a:p>
          <a:p>
            <a:pPr algn="r"/>
            <a:r>
              <a:rPr lang="en-US" sz="1100" dirty="0"/>
              <a:t>Ketika </a:t>
            </a:r>
            <a:r>
              <a:rPr lang="en-US" sz="1100" dirty="0" err="1"/>
              <a:t>warna</a:t>
            </a:r>
            <a:r>
              <a:rPr lang="en-US" sz="1100" dirty="0"/>
              <a:t> </a:t>
            </a:r>
            <a:r>
              <a:rPr lang="en-US" sz="1100" dirty="0" err="1"/>
              <a:t>baru</a:t>
            </a:r>
            <a:r>
              <a:rPr lang="en-US" sz="1100" dirty="0"/>
              <a:t> </a:t>
            </a:r>
            <a:r>
              <a:rPr lang="en-US" sz="1100" dirty="0" err="1"/>
              <a:t>dicari</a:t>
            </a:r>
            <a:r>
              <a:rPr lang="en-US" sz="1100" dirty="0"/>
              <a:t>, </a:t>
            </a:r>
            <a:r>
              <a:rPr lang="en-US" sz="1100" dirty="0" err="1"/>
              <a:t>KDTree</a:t>
            </a:r>
            <a:r>
              <a:rPr lang="en-US" sz="1100" dirty="0"/>
              <a:t> </a:t>
            </a:r>
            <a:r>
              <a:rPr lang="en-US" sz="1100" dirty="0" err="1"/>
              <a:t>menemukan</a:t>
            </a:r>
            <a:r>
              <a:rPr lang="en-US" sz="1100" dirty="0"/>
              <a:t> </a:t>
            </a:r>
            <a:r>
              <a:rPr lang="en-US" sz="1100" dirty="0" err="1"/>
              <a:t>warna</a:t>
            </a:r>
            <a:r>
              <a:rPr lang="en-US" sz="1100" dirty="0"/>
              <a:t> </a:t>
            </a:r>
            <a:r>
              <a:rPr lang="en-US" sz="1100" dirty="0" err="1"/>
              <a:t>terdekat</a:t>
            </a:r>
            <a:r>
              <a:rPr lang="en-US" sz="1100" dirty="0"/>
              <a:t> </a:t>
            </a:r>
            <a:r>
              <a:rPr lang="en-US" sz="1100" dirty="0" err="1"/>
              <a:t>dalam</a:t>
            </a:r>
            <a:r>
              <a:rPr lang="en-US" sz="1100" dirty="0"/>
              <a:t> dataset.</a:t>
            </a:r>
          </a:p>
          <a:p>
            <a:pPr algn="r"/>
            <a:r>
              <a:rPr lang="en-US" sz="1100" dirty="0" err="1"/>
              <a:t>Algoritma</a:t>
            </a:r>
            <a:r>
              <a:rPr lang="en-US" sz="1100" dirty="0"/>
              <a:t> </a:t>
            </a:r>
            <a:r>
              <a:rPr lang="en-US" sz="1100" dirty="0" err="1"/>
              <a:t>berjalan</a:t>
            </a:r>
            <a:r>
              <a:rPr lang="en-US" sz="1100" dirty="0"/>
              <a:t> </a:t>
            </a:r>
            <a:r>
              <a:rPr lang="en-US" sz="1100" dirty="0" err="1"/>
              <a:t>dengan</a:t>
            </a:r>
            <a:r>
              <a:rPr lang="en-US" sz="1100" dirty="0"/>
              <a:t> </a:t>
            </a:r>
            <a:r>
              <a:rPr lang="en-US" sz="1100" dirty="0" err="1"/>
              <a:t>membandingkan</a:t>
            </a:r>
            <a:r>
              <a:rPr lang="en-US" sz="1100" dirty="0"/>
              <a:t> </a:t>
            </a:r>
            <a:r>
              <a:rPr lang="en-US" sz="1100" dirty="0" err="1"/>
              <a:t>nilai</a:t>
            </a:r>
            <a:r>
              <a:rPr lang="en-US" sz="1100" dirty="0"/>
              <a:t> </a:t>
            </a:r>
            <a:r>
              <a:rPr lang="en-US" sz="1100" dirty="0" err="1"/>
              <a:t>setiap</a:t>
            </a:r>
            <a:r>
              <a:rPr lang="en-US" sz="1100" dirty="0"/>
              <a:t> </a:t>
            </a:r>
            <a:r>
              <a:rPr lang="en-US" sz="1100" dirty="0" err="1"/>
              <a:t>dimensi</a:t>
            </a:r>
            <a:r>
              <a:rPr lang="en-US" sz="1100" dirty="0"/>
              <a:t>, </a:t>
            </a:r>
            <a:r>
              <a:rPr lang="en-US" sz="1100" dirty="0" err="1"/>
              <a:t>menyusuri</a:t>
            </a:r>
            <a:r>
              <a:rPr lang="en-US" sz="1100" dirty="0"/>
              <a:t> </a:t>
            </a:r>
            <a:r>
              <a:rPr lang="en-US" sz="1100" dirty="0" err="1"/>
              <a:t>cabang</a:t>
            </a:r>
            <a:r>
              <a:rPr lang="en-US" sz="1100" dirty="0"/>
              <a:t> </a:t>
            </a:r>
            <a:r>
              <a:rPr lang="en-US" sz="1100" dirty="0" err="1"/>
              <a:t>pohon</a:t>
            </a:r>
            <a:r>
              <a:rPr lang="en-US" sz="1100" dirty="0"/>
              <a:t> yang </a:t>
            </a:r>
            <a:r>
              <a:rPr lang="en-US" sz="1100" dirty="0" err="1"/>
              <a:t>relevan</a:t>
            </a:r>
            <a:r>
              <a:rPr lang="en-US" sz="1100" dirty="0"/>
              <a:t>.</a:t>
            </a:r>
          </a:p>
          <a:p>
            <a:pPr algn="r"/>
            <a:r>
              <a:rPr lang="en-US" sz="1100" dirty="0" err="1"/>
              <a:t>KDTree</a:t>
            </a:r>
            <a:r>
              <a:rPr lang="en-US" sz="1100" dirty="0"/>
              <a:t> </a:t>
            </a:r>
            <a:r>
              <a:rPr lang="en-US" sz="1100" dirty="0" err="1"/>
              <a:t>mengurangi</a:t>
            </a:r>
            <a:r>
              <a:rPr lang="en-US" sz="1100" dirty="0"/>
              <a:t> </a:t>
            </a:r>
            <a:r>
              <a:rPr lang="en-US" sz="1100" dirty="0" err="1"/>
              <a:t>jumlah</a:t>
            </a:r>
            <a:r>
              <a:rPr lang="en-US" sz="1100" dirty="0"/>
              <a:t> </a:t>
            </a:r>
            <a:r>
              <a:rPr lang="en-US" sz="1100" dirty="0" err="1"/>
              <a:t>perhitungan</a:t>
            </a:r>
            <a:r>
              <a:rPr lang="en-US" sz="1100" dirty="0"/>
              <a:t> </a:t>
            </a:r>
            <a:r>
              <a:rPr lang="en-US" sz="1100" dirty="0" err="1"/>
              <a:t>jarak</a:t>
            </a:r>
            <a:r>
              <a:rPr lang="en-US" sz="1100" dirty="0"/>
              <a:t> </a:t>
            </a:r>
            <a:r>
              <a:rPr lang="en-US" sz="1100" dirty="0" err="1"/>
              <a:t>secara</a:t>
            </a:r>
            <a:r>
              <a:rPr lang="en-US" sz="1100" dirty="0"/>
              <a:t> </a:t>
            </a:r>
            <a:r>
              <a:rPr lang="en-US" sz="1100" dirty="0" err="1"/>
              <a:t>signifikan</a:t>
            </a:r>
            <a:r>
              <a:rPr lang="en-US" sz="1100" dirty="0"/>
              <a:t> </a:t>
            </a:r>
            <a:r>
              <a:rPr lang="en-US" sz="1100" dirty="0" err="1"/>
              <a:t>dibandingkan</a:t>
            </a:r>
            <a:r>
              <a:rPr lang="en-US" sz="1100" dirty="0"/>
              <a:t> </a:t>
            </a:r>
            <a:r>
              <a:rPr lang="en-US" sz="1100" dirty="0" err="1"/>
              <a:t>pencarian</a:t>
            </a:r>
            <a:r>
              <a:rPr lang="en-US" sz="1100" dirty="0"/>
              <a:t> </a:t>
            </a:r>
            <a:r>
              <a:rPr lang="en-US" sz="1100" dirty="0" err="1"/>
              <a:t>langsung</a:t>
            </a:r>
            <a:r>
              <a:rPr lang="en-US" sz="1100" dirty="0"/>
              <a:t>.</a:t>
            </a:r>
          </a:p>
          <a:p>
            <a:pPr algn="r"/>
            <a:endParaRPr lang="en-US" sz="1100" dirty="0"/>
          </a:p>
          <a:p>
            <a:pPr algn="r"/>
            <a:endParaRPr lang="en-US" sz="1100" dirty="0"/>
          </a:p>
        </p:txBody>
      </p:sp>
      <p:sp>
        <p:nvSpPr>
          <p:cNvPr id="10" name="Google Shape;908;p40">
            <a:extLst>
              <a:ext uri="{FF2B5EF4-FFF2-40B4-BE49-F238E27FC236}">
                <a16:creationId xmlns:a16="http://schemas.microsoft.com/office/drawing/2014/main" id="{BA49D6EB-4A76-0E84-05F4-5CB81BAA34D2}"/>
              </a:ext>
            </a:extLst>
          </p:cNvPr>
          <p:cNvSpPr txBox="1">
            <a:spLocks/>
          </p:cNvSpPr>
          <p:nvPr/>
        </p:nvSpPr>
        <p:spPr>
          <a:xfrm>
            <a:off x="-3714811" y="27355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1pPr>
            <a:lvl2pPr marR="0" lvl="1"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2pPr>
            <a:lvl3pPr marR="0" lvl="2"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3pPr>
            <a:lvl4pPr marR="0" lvl="3"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4pPr>
            <a:lvl5pPr marR="0" lvl="4"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5pPr>
            <a:lvl6pPr marR="0" lvl="5"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6pPr>
            <a:lvl7pPr marR="0" lvl="6"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7pPr>
            <a:lvl8pPr marR="0" lvl="7"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8pPr>
            <a:lvl9pPr marR="0" lvl="8" algn="l" rtl="0">
              <a:lnSpc>
                <a:spcPct val="100000"/>
              </a:lnSpc>
              <a:spcBef>
                <a:spcPts val="0"/>
              </a:spcBef>
              <a:spcAft>
                <a:spcPts val="0"/>
              </a:spcAft>
              <a:buClr>
                <a:schemeClr val="dk1"/>
              </a:buClr>
              <a:buSzPts val="3500"/>
              <a:buFont typeface="Chelsea Market"/>
              <a:buNone/>
              <a:defRPr sz="3500" b="0" i="0" u="none" strike="noStrike" cap="none">
                <a:solidFill>
                  <a:schemeClr val="dk1"/>
                </a:solidFill>
                <a:latin typeface="Chelsea Market"/>
                <a:ea typeface="Chelsea Market"/>
                <a:cs typeface="Chelsea Market"/>
                <a:sym typeface="Chelsea Market"/>
              </a:defRPr>
            </a:lvl9pPr>
          </a:lstStyle>
          <a:p>
            <a:pPr algn="l"/>
            <a:r>
              <a:rPr lang="en-ID">
                <a:solidFill>
                  <a:srgbClr val="F3DF4E"/>
                </a:solidFill>
              </a:rPr>
              <a:t>Latar</a:t>
            </a:r>
            <a:r>
              <a:rPr lang="en-ID"/>
              <a:t> </a:t>
            </a:r>
            <a:r>
              <a:rPr lang="en-ID">
                <a:solidFill>
                  <a:srgbClr val="FC595D"/>
                </a:solidFill>
              </a:rPr>
              <a:t>Belakang</a:t>
            </a:r>
            <a:endParaRPr lang="en-ID" dirty="0">
              <a:solidFill>
                <a:srgbClr val="FC595D"/>
              </a:solidFill>
            </a:endParaRPr>
          </a:p>
        </p:txBody>
      </p:sp>
      <p:pic>
        <p:nvPicPr>
          <p:cNvPr id="11" name="Picture 10">
            <a:extLst>
              <a:ext uri="{FF2B5EF4-FFF2-40B4-BE49-F238E27FC236}">
                <a16:creationId xmlns:a16="http://schemas.microsoft.com/office/drawing/2014/main" id="{720DF0A3-EA56-22B1-A482-ACEBFCC1A2FC}"/>
              </a:ext>
            </a:extLst>
          </p:cNvPr>
          <p:cNvPicPr>
            <a:picLocks noChangeAspect="1"/>
          </p:cNvPicPr>
          <p:nvPr/>
        </p:nvPicPr>
        <p:blipFill>
          <a:blip r:embed="rId4"/>
          <a:stretch>
            <a:fillRect/>
          </a:stretch>
        </p:blipFill>
        <p:spPr>
          <a:xfrm>
            <a:off x="-3970121" y="644198"/>
            <a:ext cx="3557776" cy="355777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6">
          <a:extLst>
            <a:ext uri="{FF2B5EF4-FFF2-40B4-BE49-F238E27FC236}">
              <a16:creationId xmlns:a16="http://schemas.microsoft.com/office/drawing/2014/main" id="{B835700B-4F86-19B1-2E78-E4817C210542}"/>
            </a:ext>
          </a:extLst>
        </p:cNvPr>
        <p:cNvGrpSpPr/>
        <p:nvPr/>
      </p:nvGrpSpPr>
      <p:grpSpPr>
        <a:xfrm>
          <a:off x="0" y="0"/>
          <a:ext cx="0" cy="0"/>
          <a:chOff x="0" y="0"/>
          <a:chExt cx="0" cy="0"/>
        </a:xfrm>
      </p:grpSpPr>
      <p:sp>
        <p:nvSpPr>
          <p:cNvPr id="1547" name="Google Shape;1547;p60">
            <a:extLst>
              <a:ext uri="{FF2B5EF4-FFF2-40B4-BE49-F238E27FC236}">
                <a16:creationId xmlns:a16="http://schemas.microsoft.com/office/drawing/2014/main" id="{2FA9F59A-C131-CCAC-F668-80DD476557F7}"/>
              </a:ext>
            </a:extLst>
          </p:cNvPr>
          <p:cNvSpPr txBox="1">
            <a:spLocks noGrp="1"/>
          </p:cNvSpPr>
          <p:nvPr>
            <p:ph type="title"/>
          </p:nvPr>
        </p:nvSpPr>
        <p:spPr>
          <a:xfrm>
            <a:off x="2816775" y="59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err="1">
                <a:solidFill>
                  <a:srgbClr val="FC595D"/>
                </a:solidFill>
              </a:rPr>
              <a:t>Konsep</a:t>
            </a:r>
            <a:r>
              <a:rPr lang="en-ID" dirty="0"/>
              <a:t> </a:t>
            </a:r>
            <a:r>
              <a:rPr lang="en-ID" dirty="0">
                <a:solidFill>
                  <a:srgbClr val="54CEEA"/>
                </a:solidFill>
              </a:rPr>
              <a:t>Dasar</a:t>
            </a:r>
            <a:endParaRPr dirty="0">
              <a:solidFill>
                <a:srgbClr val="54CEEA"/>
              </a:solidFill>
            </a:endParaRPr>
          </a:p>
        </p:txBody>
      </p:sp>
      <p:sp>
        <p:nvSpPr>
          <p:cNvPr id="1548" name="Google Shape;1548;p60">
            <a:extLst>
              <a:ext uri="{FF2B5EF4-FFF2-40B4-BE49-F238E27FC236}">
                <a16:creationId xmlns:a16="http://schemas.microsoft.com/office/drawing/2014/main" id="{F785AB62-9F03-60AD-054C-8A9E3A97A8C4}"/>
              </a:ext>
            </a:extLst>
          </p:cNvPr>
          <p:cNvSpPr/>
          <p:nvPr/>
        </p:nvSpPr>
        <p:spPr>
          <a:xfrm>
            <a:off x="43079" y="7255421"/>
            <a:ext cx="324900" cy="528850"/>
          </a:xfrm>
          <a:custGeom>
            <a:avLst/>
            <a:gdLst/>
            <a:ahLst/>
            <a:cxnLst/>
            <a:rect l="l" t="t" r="r" b="b"/>
            <a:pathLst>
              <a:path w="2374" h="1767" extrusionOk="0">
                <a:moveTo>
                  <a:pt x="2374" y="0"/>
                </a:moveTo>
                <a:lnTo>
                  <a:pt x="1" y="544"/>
                </a:lnTo>
                <a:lnTo>
                  <a:pt x="456" y="1767"/>
                </a:lnTo>
                <a:lnTo>
                  <a:pt x="2374" y="0"/>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0">
            <a:extLst>
              <a:ext uri="{FF2B5EF4-FFF2-40B4-BE49-F238E27FC236}">
                <a16:creationId xmlns:a16="http://schemas.microsoft.com/office/drawing/2014/main" id="{54217C96-A683-2E57-8AAA-9C34C229966A}"/>
              </a:ext>
            </a:extLst>
          </p:cNvPr>
          <p:cNvSpPr/>
          <p:nvPr/>
        </p:nvSpPr>
        <p:spPr>
          <a:xfrm>
            <a:off x="297469" y="4630876"/>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5"/>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0">
            <a:extLst>
              <a:ext uri="{FF2B5EF4-FFF2-40B4-BE49-F238E27FC236}">
                <a16:creationId xmlns:a16="http://schemas.microsoft.com/office/drawing/2014/main" id="{458FC41A-756D-0FAF-7AF0-B30AD0BBFA3B}"/>
              </a:ext>
            </a:extLst>
          </p:cNvPr>
          <p:cNvSpPr/>
          <p:nvPr/>
        </p:nvSpPr>
        <p:spPr>
          <a:xfrm rot="1230437">
            <a:off x="8758507" y="9718876"/>
            <a:ext cx="266075" cy="247864"/>
          </a:xfrm>
          <a:custGeom>
            <a:avLst/>
            <a:gdLst/>
            <a:ahLst/>
            <a:cxnLst/>
            <a:rect l="l" t="t" r="r" b="b"/>
            <a:pathLst>
              <a:path w="1169" h="1089" extrusionOk="0">
                <a:moveTo>
                  <a:pt x="1169" y="1"/>
                </a:moveTo>
                <a:lnTo>
                  <a:pt x="0" y="331"/>
                </a:lnTo>
                <a:lnTo>
                  <a:pt x="865" y="1089"/>
                </a:lnTo>
                <a:lnTo>
                  <a:pt x="1169" y="1"/>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a:extLst>
              <a:ext uri="{FF2B5EF4-FFF2-40B4-BE49-F238E27FC236}">
                <a16:creationId xmlns:a16="http://schemas.microsoft.com/office/drawing/2014/main" id="{7F9D4D65-E1F4-CC10-52BC-5BABE0A16015}"/>
              </a:ext>
            </a:extLst>
          </p:cNvPr>
          <p:cNvSpPr/>
          <p:nvPr/>
        </p:nvSpPr>
        <p:spPr>
          <a:xfrm rot="5007275">
            <a:off x="2551259" y="4941507"/>
            <a:ext cx="540337" cy="402180"/>
          </a:xfrm>
          <a:custGeom>
            <a:avLst/>
            <a:gdLst/>
            <a:ahLst/>
            <a:cxnLst/>
            <a:rect l="l" t="t" r="r" b="b"/>
            <a:pathLst>
              <a:path w="2374" h="1767" extrusionOk="0">
                <a:moveTo>
                  <a:pt x="2374" y="0"/>
                </a:moveTo>
                <a:lnTo>
                  <a:pt x="1" y="544"/>
                </a:lnTo>
                <a:lnTo>
                  <a:pt x="456" y="1767"/>
                </a:lnTo>
                <a:lnTo>
                  <a:pt x="2374" y="0"/>
                </a:lnTo>
                <a:close/>
              </a:path>
            </a:pathLst>
          </a:custGeom>
          <a:solidFill>
            <a:schemeClr val="accent2"/>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a:extLst>
              <a:ext uri="{FF2B5EF4-FFF2-40B4-BE49-F238E27FC236}">
                <a16:creationId xmlns:a16="http://schemas.microsoft.com/office/drawing/2014/main" id="{1B634D79-E283-2D07-DDA5-359837B42574}"/>
              </a:ext>
            </a:extLst>
          </p:cNvPr>
          <p:cNvSpPr/>
          <p:nvPr/>
        </p:nvSpPr>
        <p:spPr>
          <a:xfrm>
            <a:off x="3508257" y="10114489"/>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a:extLst>
              <a:ext uri="{FF2B5EF4-FFF2-40B4-BE49-F238E27FC236}">
                <a16:creationId xmlns:a16="http://schemas.microsoft.com/office/drawing/2014/main" id="{AA6F6E45-6EC2-2D77-8BDB-47C967A29DB4}"/>
              </a:ext>
            </a:extLst>
          </p:cNvPr>
          <p:cNvSpPr/>
          <p:nvPr/>
        </p:nvSpPr>
        <p:spPr>
          <a:xfrm rot="7623550">
            <a:off x="5246031" y="9910427"/>
            <a:ext cx="263739" cy="429297"/>
          </a:xfrm>
          <a:custGeom>
            <a:avLst/>
            <a:gdLst/>
            <a:ahLst/>
            <a:cxnLst/>
            <a:rect l="l" t="t" r="r" b="b"/>
            <a:pathLst>
              <a:path w="2374" h="1767" extrusionOk="0">
                <a:moveTo>
                  <a:pt x="2374" y="0"/>
                </a:moveTo>
                <a:lnTo>
                  <a:pt x="1" y="544"/>
                </a:lnTo>
                <a:lnTo>
                  <a:pt x="456" y="1767"/>
                </a:lnTo>
                <a:lnTo>
                  <a:pt x="2374" y="0"/>
                </a:lnTo>
                <a:close/>
              </a:path>
            </a:pathLst>
          </a:custGeom>
          <a:solidFill>
            <a:schemeClr val="accent1"/>
          </a:solidFill>
          <a:ln>
            <a:noFill/>
          </a:ln>
          <a:effectLst>
            <a:outerShdw blurRad="28575" dist="19050" dir="54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4" name="Google Shape;1554;p60">
            <a:extLst>
              <a:ext uri="{FF2B5EF4-FFF2-40B4-BE49-F238E27FC236}">
                <a16:creationId xmlns:a16="http://schemas.microsoft.com/office/drawing/2014/main" id="{E520A32F-57F7-D572-EA6F-25404B96F2EC}"/>
              </a:ext>
            </a:extLst>
          </p:cNvPr>
          <p:cNvCxnSpPr>
            <a:stCxn id="1555" idx="4"/>
            <a:endCxn id="1556" idx="2"/>
          </p:cNvCxnSpPr>
          <p:nvPr/>
        </p:nvCxnSpPr>
        <p:spPr>
          <a:xfrm rot="-5400000" flipH="1">
            <a:off x="2864875" y="7711464"/>
            <a:ext cx="582300" cy="1014300"/>
          </a:xfrm>
          <a:prstGeom prst="bentConnector2">
            <a:avLst/>
          </a:prstGeom>
          <a:noFill/>
          <a:ln w="19050" cap="flat" cmpd="sng">
            <a:solidFill>
              <a:schemeClr val="dk1"/>
            </a:solidFill>
            <a:prstDash val="solid"/>
            <a:round/>
            <a:headEnd type="none" w="med" len="med"/>
            <a:tailEnd type="none" w="med" len="med"/>
          </a:ln>
        </p:spPr>
      </p:cxnSp>
      <p:cxnSp>
        <p:nvCxnSpPr>
          <p:cNvPr id="1557" name="Google Shape;1557;p60">
            <a:extLst>
              <a:ext uri="{FF2B5EF4-FFF2-40B4-BE49-F238E27FC236}">
                <a16:creationId xmlns:a16="http://schemas.microsoft.com/office/drawing/2014/main" id="{750D1F5E-7A33-4736-BD93-072056FC2175}"/>
              </a:ext>
            </a:extLst>
          </p:cNvPr>
          <p:cNvCxnSpPr>
            <a:stCxn id="1558" idx="0"/>
            <a:endCxn id="1556" idx="2"/>
          </p:cNvCxnSpPr>
          <p:nvPr/>
        </p:nvCxnSpPr>
        <p:spPr>
          <a:xfrm rot="-5400000">
            <a:off x="2865606" y="8292896"/>
            <a:ext cx="580800" cy="1014300"/>
          </a:xfrm>
          <a:prstGeom prst="bentConnector2">
            <a:avLst/>
          </a:prstGeom>
          <a:noFill/>
          <a:ln w="19050" cap="flat" cmpd="sng">
            <a:solidFill>
              <a:schemeClr val="dk1"/>
            </a:solidFill>
            <a:prstDash val="solid"/>
            <a:round/>
            <a:headEnd type="none" w="med" len="med"/>
            <a:tailEnd type="none" w="med" len="med"/>
          </a:ln>
        </p:spPr>
      </p:cxnSp>
      <p:grpSp>
        <p:nvGrpSpPr>
          <p:cNvPr id="1559" name="Google Shape;1559;p60">
            <a:extLst>
              <a:ext uri="{FF2B5EF4-FFF2-40B4-BE49-F238E27FC236}">
                <a16:creationId xmlns:a16="http://schemas.microsoft.com/office/drawing/2014/main" id="{7A5D47C1-9D9A-BDCB-B92F-373D894F3E28}"/>
              </a:ext>
            </a:extLst>
          </p:cNvPr>
          <p:cNvGrpSpPr/>
          <p:nvPr/>
        </p:nvGrpSpPr>
        <p:grpSpPr>
          <a:xfrm rot="-5269874">
            <a:off x="3323627" y="8290541"/>
            <a:ext cx="944905" cy="306410"/>
            <a:chOff x="-1760999" y="1531077"/>
            <a:chExt cx="829653" cy="268989"/>
          </a:xfrm>
        </p:grpSpPr>
        <p:sp>
          <p:nvSpPr>
            <p:cNvPr id="1560" name="Google Shape;1560;p60">
              <a:extLst>
                <a:ext uri="{FF2B5EF4-FFF2-40B4-BE49-F238E27FC236}">
                  <a16:creationId xmlns:a16="http://schemas.microsoft.com/office/drawing/2014/main" id="{B4374B46-20CE-1E4E-F64C-DFB856368EE6}"/>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0">
              <a:extLst>
                <a:ext uri="{FF2B5EF4-FFF2-40B4-BE49-F238E27FC236}">
                  <a16:creationId xmlns:a16="http://schemas.microsoft.com/office/drawing/2014/main" id="{BB40BEB7-731E-3176-4014-AE0F84F7A666}"/>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a:extLst>
                <a:ext uri="{FF2B5EF4-FFF2-40B4-BE49-F238E27FC236}">
                  <a16:creationId xmlns:a16="http://schemas.microsoft.com/office/drawing/2014/main" id="{1276C059-3A4E-4F34-A55E-5174519EC0BF}"/>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a:extLst>
                <a:ext uri="{FF2B5EF4-FFF2-40B4-BE49-F238E27FC236}">
                  <a16:creationId xmlns:a16="http://schemas.microsoft.com/office/drawing/2014/main" id="{B845D81E-44B0-1B00-8438-96B93FC1D3A8}"/>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a:extLst>
                <a:ext uri="{FF2B5EF4-FFF2-40B4-BE49-F238E27FC236}">
                  <a16:creationId xmlns:a16="http://schemas.microsoft.com/office/drawing/2014/main" id="{6C83C176-D08B-3944-263D-DF30461CFBBB}"/>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7B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60">
            <a:extLst>
              <a:ext uri="{FF2B5EF4-FFF2-40B4-BE49-F238E27FC236}">
                <a16:creationId xmlns:a16="http://schemas.microsoft.com/office/drawing/2014/main" id="{C46D72D4-0006-5659-1C1F-F77CEBEE427E}"/>
              </a:ext>
            </a:extLst>
          </p:cNvPr>
          <p:cNvGrpSpPr/>
          <p:nvPr/>
        </p:nvGrpSpPr>
        <p:grpSpPr>
          <a:xfrm rot="-5400302">
            <a:off x="2176481" y="7611812"/>
            <a:ext cx="944892" cy="306405"/>
            <a:chOff x="-1760999" y="1531077"/>
            <a:chExt cx="829653" cy="268989"/>
          </a:xfrm>
        </p:grpSpPr>
        <p:sp>
          <p:nvSpPr>
            <p:cNvPr id="1566" name="Google Shape;1566;p60">
              <a:extLst>
                <a:ext uri="{FF2B5EF4-FFF2-40B4-BE49-F238E27FC236}">
                  <a16:creationId xmlns:a16="http://schemas.microsoft.com/office/drawing/2014/main" id="{591D7785-3AA3-6250-F265-3DAA1E85C8CF}"/>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0">
              <a:extLst>
                <a:ext uri="{FF2B5EF4-FFF2-40B4-BE49-F238E27FC236}">
                  <a16:creationId xmlns:a16="http://schemas.microsoft.com/office/drawing/2014/main" id="{607DF4AB-2BDC-6C93-C3E1-F513CF1E4445}"/>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0">
              <a:extLst>
                <a:ext uri="{FF2B5EF4-FFF2-40B4-BE49-F238E27FC236}">
                  <a16:creationId xmlns:a16="http://schemas.microsoft.com/office/drawing/2014/main" id="{BFD6E81A-2708-4645-AAB3-490F8F6DE0A3}"/>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0">
              <a:extLst>
                <a:ext uri="{FF2B5EF4-FFF2-40B4-BE49-F238E27FC236}">
                  <a16:creationId xmlns:a16="http://schemas.microsoft.com/office/drawing/2014/main" id="{4BE83D56-1798-9287-23D5-47A7F1325A6A}"/>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0">
              <a:extLst>
                <a:ext uri="{FF2B5EF4-FFF2-40B4-BE49-F238E27FC236}">
                  <a16:creationId xmlns:a16="http://schemas.microsoft.com/office/drawing/2014/main" id="{7B516D40-E541-4FF8-7DAE-D09DA380AA0F}"/>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DE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60">
            <a:extLst>
              <a:ext uri="{FF2B5EF4-FFF2-40B4-BE49-F238E27FC236}">
                <a16:creationId xmlns:a16="http://schemas.microsoft.com/office/drawing/2014/main" id="{B992A5A9-AF49-7B90-02E9-665F43D70407}"/>
              </a:ext>
            </a:extLst>
          </p:cNvPr>
          <p:cNvGrpSpPr/>
          <p:nvPr/>
        </p:nvGrpSpPr>
        <p:grpSpPr>
          <a:xfrm rot="-5188263">
            <a:off x="2176246" y="9105249"/>
            <a:ext cx="944858" cy="306394"/>
            <a:chOff x="-1760999" y="1531077"/>
            <a:chExt cx="829653" cy="268989"/>
          </a:xfrm>
        </p:grpSpPr>
        <p:sp>
          <p:nvSpPr>
            <p:cNvPr id="1572" name="Google Shape;1572;p60">
              <a:extLst>
                <a:ext uri="{FF2B5EF4-FFF2-40B4-BE49-F238E27FC236}">
                  <a16:creationId xmlns:a16="http://schemas.microsoft.com/office/drawing/2014/main" id="{9E6E6325-1385-8890-F12F-0A4D31923277}"/>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0">
              <a:extLst>
                <a:ext uri="{FF2B5EF4-FFF2-40B4-BE49-F238E27FC236}">
                  <a16:creationId xmlns:a16="http://schemas.microsoft.com/office/drawing/2014/main" id="{D0FC34B5-897A-D582-B759-A4B4E2731BDD}"/>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0">
              <a:extLst>
                <a:ext uri="{FF2B5EF4-FFF2-40B4-BE49-F238E27FC236}">
                  <a16:creationId xmlns:a16="http://schemas.microsoft.com/office/drawing/2014/main" id="{11A51D1F-CBDA-796F-56DB-461A8EAB83E2}"/>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0">
              <a:extLst>
                <a:ext uri="{FF2B5EF4-FFF2-40B4-BE49-F238E27FC236}">
                  <a16:creationId xmlns:a16="http://schemas.microsoft.com/office/drawing/2014/main" id="{14A68F1E-BBC2-BEBD-DB30-EAB4650CCC22}"/>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0">
              <a:extLst>
                <a:ext uri="{FF2B5EF4-FFF2-40B4-BE49-F238E27FC236}">
                  <a16:creationId xmlns:a16="http://schemas.microsoft.com/office/drawing/2014/main" id="{B3986969-FCE6-5A32-705C-EE466250A019}"/>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 name="Google Shape;1577;p60">
            <a:extLst>
              <a:ext uri="{FF2B5EF4-FFF2-40B4-BE49-F238E27FC236}">
                <a16:creationId xmlns:a16="http://schemas.microsoft.com/office/drawing/2014/main" id="{EAE3838E-6050-8D9F-3B50-1CE0BBD20DA2}"/>
              </a:ext>
            </a:extLst>
          </p:cNvPr>
          <p:cNvSpPr txBox="1"/>
          <p:nvPr/>
        </p:nvSpPr>
        <p:spPr>
          <a:xfrm>
            <a:off x="3031088" y="7387600"/>
            <a:ext cx="1530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Orange</a:t>
            </a:r>
            <a:endParaRPr sz="2500">
              <a:solidFill>
                <a:srgbClr val="000000"/>
              </a:solidFill>
              <a:latin typeface="Chelsea Market"/>
              <a:ea typeface="Chelsea Market"/>
              <a:cs typeface="Chelsea Market"/>
              <a:sym typeface="Chelsea Market"/>
            </a:endParaRPr>
          </a:p>
        </p:txBody>
      </p:sp>
      <p:grpSp>
        <p:nvGrpSpPr>
          <p:cNvPr id="1578" name="Google Shape;1578;p60">
            <a:extLst>
              <a:ext uri="{FF2B5EF4-FFF2-40B4-BE49-F238E27FC236}">
                <a16:creationId xmlns:a16="http://schemas.microsoft.com/office/drawing/2014/main" id="{72F69224-576A-34E3-99E7-26F47480144B}"/>
              </a:ext>
            </a:extLst>
          </p:cNvPr>
          <p:cNvGrpSpPr/>
          <p:nvPr/>
        </p:nvGrpSpPr>
        <p:grpSpPr>
          <a:xfrm>
            <a:off x="606910" y="7281464"/>
            <a:ext cx="1986000" cy="967100"/>
            <a:chOff x="1101173" y="1463200"/>
            <a:chExt cx="1986000" cy="967100"/>
          </a:xfrm>
        </p:grpSpPr>
        <p:sp>
          <p:nvSpPr>
            <p:cNvPr id="1579" name="Google Shape;1579;p60">
              <a:extLst>
                <a:ext uri="{FF2B5EF4-FFF2-40B4-BE49-F238E27FC236}">
                  <a16:creationId xmlns:a16="http://schemas.microsoft.com/office/drawing/2014/main" id="{416FF81C-B173-FD29-18E3-DF631B8B64EE}"/>
                </a:ext>
              </a:extLst>
            </p:cNvPr>
            <p:cNvSpPr txBox="1"/>
            <p:nvPr/>
          </p:nvSpPr>
          <p:spPr>
            <a:xfrm>
              <a:off x="1101173" y="1463200"/>
              <a:ext cx="19860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rgbClr val="000000"/>
                  </a:solidFill>
                  <a:latin typeface="Chelsea Market"/>
                  <a:ea typeface="Chelsea Market"/>
                  <a:cs typeface="Chelsea Market"/>
                  <a:sym typeface="Chelsea Market"/>
                </a:rPr>
                <a:t>Yellow</a:t>
              </a:r>
              <a:endParaRPr sz="2500">
                <a:solidFill>
                  <a:srgbClr val="000000"/>
                </a:solidFill>
                <a:latin typeface="Chelsea Market"/>
                <a:ea typeface="Chelsea Market"/>
                <a:cs typeface="Chelsea Market"/>
                <a:sym typeface="Chelsea Market"/>
              </a:endParaRPr>
            </a:p>
          </p:txBody>
        </p:sp>
        <p:sp>
          <p:nvSpPr>
            <p:cNvPr id="1580" name="Google Shape;1580;p60">
              <a:extLst>
                <a:ext uri="{FF2B5EF4-FFF2-40B4-BE49-F238E27FC236}">
                  <a16:creationId xmlns:a16="http://schemas.microsoft.com/office/drawing/2014/main" id="{B78E7068-106C-0BB2-A7AB-385F81F88003}"/>
                </a:ext>
              </a:extLst>
            </p:cNvPr>
            <p:cNvSpPr txBox="1"/>
            <p:nvPr/>
          </p:nvSpPr>
          <p:spPr>
            <a:xfrm>
              <a:off x="1101173" y="1945500"/>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Questrial"/>
                  <a:ea typeface="Questrial"/>
                  <a:cs typeface="Questrial"/>
                  <a:sym typeface="Questrial"/>
                </a:rPr>
                <a:t>Despite being red, Mars is a cold place</a:t>
              </a:r>
              <a:endParaRPr>
                <a:solidFill>
                  <a:srgbClr val="000000"/>
                </a:solidFill>
                <a:latin typeface="Questrial"/>
                <a:ea typeface="Questrial"/>
                <a:cs typeface="Questrial"/>
                <a:sym typeface="Questrial"/>
              </a:endParaRPr>
            </a:p>
          </p:txBody>
        </p:sp>
      </p:grpSp>
      <p:grpSp>
        <p:nvGrpSpPr>
          <p:cNvPr id="1581" name="Google Shape;1581;p60">
            <a:extLst>
              <a:ext uri="{FF2B5EF4-FFF2-40B4-BE49-F238E27FC236}">
                <a16:creationId xmlns:a16="http://schemas.microsoft.com/office/drawing/2014/main" id="{83DFA2D9-7EEB-E73A-C3B1-0BC0217B4281}"/>
              </a:ext>
            </a:extLst>
          </p:cNvPr>
          <p:cNvGrpSpPr/>
          <p:nvPr/>
        </p:nvGrpSpPr>
        <p:grpSpPr>
          <a:xfrm>
            <a:off x="606913" y="8774902"/>
            <a:ext cx="1986000" cy="967088"/>
            <a:chOff x="1101175" y="3637000"/>
            <a:chExt cx="1986000" cy="967088"/>
          </a:xfrm>
        </p:grpSpPr>
        <p:sp>
          <p:nvSpPr>
            <p:cNvPr id="1582" name="Google Shape;1582;p60">
              <a:extLst>
                <a:ext uri="{FF2B5EF4-FFF2-40B4-BE49-F238E27FC236}">
                  <a16:creationId xmlns:a16="http://schemas.microsoft.com/office/drawing/2014/main" id="{39955C2F-4F03-7C35-F9BC-B70040B5336E}"/>
                </a:ext>
              </a:extLst>
            </p:cNvPr>
            <p:cNvSpPr txBox="1"/>
            <p:nvPr/>
          </p:nvSpPr>
          <p:spPr>
            <a:xfrm>
              <a:off x="1101175" y="3637000"/>
              <a:ext cx="19860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latin typeface="Chelsea Market"/>
                  <a:ea typeface="Chelsea Market"/>
                  <a:cs typeface="Chelsea Market"/>
                  <a:sym typeface="Chelsea Market"/>
                </a:rPr>
                <a:t>Red</a:t>
              </a:r>
              <a:endParaRPr sz="2500">
                <a:solidFill>
                  <a:srgbClr val="000000"/>
                </a:solidFill>
                <a:latin typeface="Chelsea Market"/>
                <a:ea typeface="Chelsea Market"/>
                <a:cs typeface="Chelsea Market"/>
                <a:sym typeface="Chelsea Market"/>
              </a:endParaRPr>
            </a:p>
          </p:txBody>
        </p:sp>
        <p:sp>
          <p:nvSpPr>
            <p:cNvPr id="1583" name="Google Shape;1583;p60">
              <a:extLst>
                <a:ext uri="{FF2B5EF4-FFF2-40B4-BE49-F238E27FC236}">
                  <a16:creationId xmlns:a16="http://schemas.microsoft.com/office/drawing/2014/main" id="{B8B31C81-0CDA-D672-9CA8-5DA0F359CF22}"/>
                </a:ext>
              </a:extLst>
            </p:cNvPr>
            <p:cNvSpPr txBox="1"/>
            <p:nvPr/>
          </p:nvSpPr>
          <p:spPr>
            <a:xfrm>
              <a:off x="1101175" y="4119288"/>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Questrial"/>
                  <a:ea typeface="Questrial"/>
                  <a:cs typeface="Questrial"/>
                  <a:sym typeface="Questrial"/>
                </a:rPr>
                <a:t>Saturn is a gas giant and has several rings</a:t>
              </a:r>
              <a:endParaRPr>
                <a:solidFill>
                  <a:srgbClr val="000000"/>
                </a:solidFill>
                <a:latin typeface="Questrial"/>
                <a:ea typeface="Questrial"/>
                <a:cs typeface="Questrial"/>
                <a:sym typeface="Questrial"/>
              </a:endParaRPr>
            </a:p>
          </p:txBody>
        </p:sp>
      </p:grpSp>
      <p:sp>
        <p:nvSpPr>
          <p:cNvPr id="1555" name="Google Shape;1555;p60">
            <a:extLst>
              <a:ext uri="{FF2B5EF4-FFF2-40B4-BE49-F238E27FC236}">
                <a16:creationId xmlns:a16="http://schemas.microsoft.com/office/drawing/2014/main" id="{9170B812-0427-44CE-C896-6E110DD75D2A}"/>
              </a:ext>
            </a:extLst>
          </p:cNvPr>
          <p:cNvSpPr/>
          <p:nvPr/>
        </p:nvSpPr>
        <p:spPr>
          <a:xfrm>
            <a:off x="2486425" y="7602564"/>
            <a:ext cx="324900" cy="3249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a:extLst>
              <a:ext uri="{FF2B5EF4-FFF2-40B4-BE49-F238E27FC236}">
                <a16:creationId xmlns:a16="http://schemas.microsoft.com/office/drawing/2014/main" id="{84E068A7-257E-9DC1-EE90-7CC7197AFD60}"/>
              </a:ext>
            </a:extLst>
          </p:cNvPr>
          <p:cNvSpPr/>
          <p:nvPr/>
        </p:nvSpPr>
        <p:spPr>
          <a:xfrm>
            <a:off x="2480856" y="9090446"/>
            <a:ext cx="336000" cy="33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a:extLst>
              <a:ext uri="{FF2B5EF4-FFF2-40B4-BE49-F238E27FC236}">
                <a16:creationId xmlns:a16="http://schemas.microsoft.com/office/drawing/2014/main" id="{A0780CD6-984C-4A04-7556-D40046A90595}"/>
              </a:ext>
            </a:extLst>
          </p:cNvPr>
          <p:cNvSpPr/>
          <p:nvPr/>
        </p:nvSpPr>
        <p:spPr>
          <a:xfrm>
            <a:off x="3663050" y="8376635"/>
            <a:ext cx="266100" cy="26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4" name="Google Shape;1584;p60">
            <a:extLst>
              <a:ext uri="{FF2B5EF4-FFF2-40B4-BE49-F238E27FC236}">
                <a16:creationId xmlns:a16="http://schemas.microsoft.com/office/drawing/2014/main" id="{F941B997-BBFE-D626-B222-8650A1C284AB}"/>
              </a:ext>
            </a:extLst>
          </p:cNvPr>
          <p:cNvCxnSpPr>
            <a:stCxn id="1585" idx="4"/>
            <a:endCxn id="1586" idx="2"/>
          </p:cNvCxnSpPr>
          <p:nvPr/>
        </p:nvCxnSpPr>
        <p:spPr>
          <a:xfrm rot="5400000">
            <a:off x="5675037" y="7711475"/>
            <a:ext cx="582300" cy="1014300"/>
          </a:xfrm>
          <a:prstGeom prst="bentConnector2">
            <a:avLst/>
          </a:prstGeom>
          <a:noFill/>
          <a:ln w="19050" cap="flat" cmpd="sng">
            <a:solidFill>
              <a:schemeClr val="dk1"/>
            </a:solidFill>
            <a:prstDash val="solid"/>
            <a:round/>
            <a:headEnd type="none" w="med" len="med"/>
            <a:tailEnd type="none" w="med" len="med"/>
          </a:ln>
        </p:spPr>
      </p:cxnSp>
      <p:cxnSp>
        <p:nvCxnSpPr>
          <p:cNvPr id="1587" name="Google Shape;1587;p60">
            <a:extLst>
              <a:ext uri="{FF2B5EF4-FFF2-40B4-BE49-F238E27FC236}">
                <a16:creationId xmlns:a16="http://schemas.microsoft.com/office/drawing/2014/main" id="{1FE59D4D-E52A-B710-233A-A8E55F452C21}"/>
              </a:ext>
            </a:extLst>
          </p:cNvPr>
          <p:cNvCxnSpPr>
            <a:stCxn id="1588" idx="0"/>
            <a:endCxn id="1586" idx="2"/>
          </p:cNvCxnSpPr>
          <p:nvPr/>
        </p:nvCxnSpPr>
        <p:spPr>
          <a:xfrm rot="5400000" flipH="1">
            <a:off x="5675805" y="8292907"/>
            <a:ext cx="580800" cy="1014300"/>
          </a:xfrm>
          <a:prstGeom prst="bentConnector2">
            <a:avLst/>
          </a:prstGeom>
          <a:noFill/>
          <a:ln w="19050" cap="flat" cmpd="sng">
            <a:solidFill>
              <a:schemeClr val="dk1"/>
            </a:solidFill>
            <a:prstDash val="solid"/>
            <a:round/>
            <a:headEnd type="none" w="med" len="med"/>
            <a:tailEnd type="none" w="med" len="med"/>
          </a:ln>
        </p:spPr>
      </p:cxnSp>
      <p:grpSp>
        <p:nvGrpSpPr>
          <p:cNvPr id="1589" name="Google Shape;1589;p60">
            <a:extLst>
              <a:ext uri="{FF2B5EF4-FFF2-40B4-BE49-F238E27FC236}">
                <a16:creationId xmlns:a16="http://schemas.microsoft.com/office/drawing/2014/main" id="{3C3B8A88-CF59-4A94-D1D5-3526F8004A63}"/>
              </a:ext>
            </a:extLst>
          </p:cNvPr>
          <p:cNvGrpSpPr/>
          <p:nvPr/>
        </p:nvGrpSpPr>
        <p:grpSpPr>
          <a:xfrm rot="5269874" flipH="1">
            <a:off x="4853681" y="8290552"/>
            <a:ext cx="944905" cy="306410"/>
            <a:chOff x="-1760999" y="1531077"/>
            <a:chExt cx="829653" cy="268989"/>
          </a:xfrm>
        </p:grpSpPr>
        <p:sp>
          <p:nvSpPr>
            <p:cNvPr id="1590" name="Google Shape;1590;p60">
              <a:extLst>
                <a:ext uri="{FF2B5EF4-FFF2-40B4-BE49-F238E27FC236}">
                  <a16:creationId xmlns:a16="http://schemas.microsoft.com/office/drawing/2014/main" id="{B02093F7-EE36-4EB2-C28F-798E65D9DB41}"/>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0">
              <a:extLst>
                <a:ext uri="{FF2B5EF4-FFF2-40B4-BE49-F238E27FC236}">
                  <a16:creationId xmlns:a16="http://schemas.microsoft.com/office/drawing/2014/main" id="{0A938988-8A54-05C7-5F31-868EFA0148D9}"/>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0">
              <a:extLst>
                <a:ext uri="{FF2B5EF4-FFF2-40B4-BE49-F238E27FC236}">
                  <a16:creationId xmlns:a16="http://schemas.microsoft.com/office/drawing/2014/main" id="{3C5825F3-FAFC-2CDD-6062-4AF8F48FDA89}"/>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0">
              <a:extLst>
                <a:ext uri="{FF2B5EF4-FFF2-40B4-BE49-F238E27FC236}">
                  <a16:creationId xmlns:a16="http://schemas.microsoft.com/office/drawing/2014/main" id="{4AD36937-65EC-8E9A-1659-454068989307}"/>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0">
              <a:extLst>
                <a:ext uri="{FF2B5EF4-FFF2-40B4-BE49-F238E27FC236}">
                  <a16:creationId xmlns:a16="http://schemas.microsoft.com/office/drawing/2014/main" id="{F3D51B96-1413-BBF5-65B9-013553390C45}"/>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B6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60">
            <a:extLst>
              <a:ext uri="{FF2B5EF4-FFF2-40B4-BE49-F238E27FC236}">
                <a16:creationId xmlns:a16="http://schemas.microsoft.com/office/drawing/2014/main" id="{370802F2-EE14-3D74-64BD-B835E37E3AC3}"/>
              </a:ext>
            </a:extLst>
          </p:cNvPr>
          <p:cNvGrpSpPr/>
          <p:nvPr/>
        </p:nvGrpSpPr>
        <p:grpSpPr>
          <a:xfrm rot="5400302" flipH="1">
            <a:off x="6000839" y="7611823"/>
            <a:ext cx="944892" cy="306405"/>
            <a:chOff x="-1760999" y="1531077"/>
            <a:chExt cx="829653" cy="268989"/>
          </a:xfrm>
        </p:grpSpPr>
        <p:sp>
          <p:nvSpPr>
            <p:cNvPr id="1596" name="Google Shape;1596;p60">
              <a:extLst>
                <a:ext uri="{FF2B5EF4-FFF2-40B4-BE49-F238E27FC236}">
                  <a16:creationId xmlns:a16="http://schemas.microsoft.com/office/drawing/2014/main" id="{BDCABB90-2377-678A-7C09-7D65190EEB51}"/>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0">
              <a:extLst>
                <a:ext uri="{FF2B5EF4-FFF2-40B4-BE49-F238E27FC236}">
                  <a16:creationId xmlns:a16="http://schemas.microsoft.com/office/drawing/2014/main" id="{C751C639-CC2C-F69E-F6AE-A7CD0E94A824}"/>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0">
              <a:extLst>
                <a:ext uri="{FF2B5EF4-FFF2-40B4-BE49-F238E27FC236}">
                  <a16:creationId xmlns:a16="http://schemas.microsoft.com/office/drawing/2014/main" id="{5DD618C9-85BC-892C-65F1-049F8660D57D}"/>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0">
              <a:extLst>
                <a:ext uri="{FF2B5EF4-FFF2-40B4-BE49-F238E27FC236}">
                  <a16:creationId xmlns:a16="http://schemas.microsoft.com/office/drawing/2014/main" id="{947B0206-7D0B-DB9E-049B-3D0FBD1E14C4}"/>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0">
              <a:extLst>
                <a:ext uri="{FF2B5EF4-FFF2-40B4-BE49-F238E27FC236}">
                  <a16:creationId xmlns:a16="http://schemas.microsoft.com/office/drawing/2014/main" id="{00E1AA56-D252-E57A-CE75-E97266BF95AA}"/>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7B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60">
            <a:extLst>
              <a:ext uri="{FF2B5EF4-FFF2-40B4-BE49-F238E27FC236}">
                <a16:creationId xmlns:a16="http://schemas.microsoft.com/office/drawing/2014/main" id="{8665CA49-91F0-AD85-B49E-DBE4EE90F39F}"/>
              </a:ext>
            </a:extLst>
          </p:cNvPr>
          <p:cNvGrpSpPr/>
          <p:nvPr/>
        </p:nvGrpSpPr>
        <p:grpSpPr>
          <a:xfrm rot="5188263" flipH="1">
            <a:off x="6001108" y="9105260"/>
            <a:ext cx="944858" cy="306394"/>
            <a:chOff x="-1760999" y="1531077"/>
            <a:chExt cx="829653" cy="268989"/>
          </a:xfrm>
        </p:grpSpPr>
        <p:sp>
          <p:nvSpPr>
            <p:cNvPr id="1602" name="Google Shape;1602;p60">
              <a:extLst>
                <a:ext uri="{FF2B5EF4-FFF2-40B4-BE49-F238E27FC236}">
                  <a16:creationId xmlns:a16="http://schemas.microsoft.com/office/drawing/2014/main" id="{B4B87A15-0D79-5912-521B-AE26D921567C}"/>
                </a:ext>
              </a:extLst>
            </p:cNvPr>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0">
              <a:extLst>
                <a:ext uri="{FF2B5EF4-FFF2-40B4-BE49-F238E27FC236}">
                  <a16:creationId xmlns:a16="http://schemas.microsoft.com/office/drawing/2014/main" id="{79EA7273-FC1A-A513-26D8-8BD27AC81A61}"/>
                </a:ext>
              </a:extLst>
            </p:cNvPr>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0">
              <a:extLst>
                <a:ext uri="{FF2B5EF4-FFF2-40B4-BE49-F238E27FC236}">
                  <a16:creationId xmlns:a16="http://schemas.microsoft.com/office/drawing/2014/main" id="{E8AC19CD-85AE-67C3-DEF0-B2CAA50A584C}"/>
                </a:ext>
              </a:extLst>
            </p:cNvPr>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0">
              <a:extLst>
                <a:ext uri="{FF2B5EF4-FFF2-40B4-BE49-F238E27FC236}">
                  <a16:creationId xmlns:a16="http://schemas.microsoft.com/office/drawing/2014/main" id="{78394C95-6269-83A2-1299-241573F8FA86}"/>
                </a:ext>
              </a:extLst>
            </p:cNvPr>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0">
              <a:extLst>
                <a:ext uri="{FF2B5EF4-FFF2-40B4-BE49-F238E27FC236}">
                  <a16:creationId xmlns:a16="http://schemas.microsoft.com/office/drawing/2014/main" id="{875246E2-DBB3-DB94-572D-55082BBBC4FE}"/>
                </a:ext>
              </a:extLst>
            </p:cNvPr>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FF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 name="Google Shape;1607;p60">
            <a:extLst>
              <a:ext uri="{FF2B5EF4-FFF2-40B4-BE49-F238E27FC236}">
                <a16:creationId xmlns:a16="http://schemas.microsoft.com/office/drawing/2014/main" id="{B4024CBB-651D-6A38-7707-1CE65CC84397}"/>
              </a:ext>
            </a:extLst>
          </p:cNvPr>
          <p:cNvSpPr txBox="1"/>
          <p:nvPr/>
        </p:nvSpPr>
        <p:spPr>
          <a:xfrm flipH="1">
            <a:off x="4561124" y="7387611"/>
            <a:ext cx="1530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Chelsea Market"/>
                <a:ea typeface="Chelsea Market"/>
                <a:cs typeface="Chelsea Market"/>
                <a:sym typeface="Chelsea Market"/>
              </a:rPr>
              <a:t>Violet</a:t>
            </a:r>
            <a:endParaRPr sz="2500">
              <a:solidFill>
                <a:srgbClr val="000000"/>
              </a:solidFill>
              <a:latin typeface="Chelsea Market"/>
              <a:ea typeface="Chelsea Market"/>
              <a:cs typeface="Chelsea Market"/>
              <a:sym typeface="Chelsea Market"/>
            </a:endParaRPr>
          </a:p>
        </p:txBody>
      </p:sp>
      <p:grpSp>
        <p:nvGrpSpPr>
          <p:cNvPr id="1608" name="Google Shape;1608;p60">
            <a:extLst>
              <a:ext uri="{FF2B5EF4-FFF2-40B4-BE49-F238E27FC236}">
                <a16:creationId xmlns:a16="http://schemas.microsoft.com/office/drawing/2014/main" id="{D23E8770-BFAC-79F7-508F-5F43935B2066}"/>
              </a:ext>
            </a:extLst>
          </p:cNvPr>
          <p:cNvGrpSpPr/>
          <p:nvPr/>
        </p:nvGrpSpPr>
        <p:grpSpPr>
          <a:xfrm flipH="1">
            <a:off x="6529301" y="7281475"/>
            <a:ext cx="1986000" cy="967100"/>
            <a:chOff x="1101173" y="1463200"/>
            <a:chExt cx="1986000" cy="967100"/>
          </a:xfrm>
        </p:grpSpPr>
        <p:sp>
          <p:nvSpPr>
            <p:cNvPr id="1609" name="Google Shape;1609;p60">
              <a:extLst>
                <a:ext uri="{FF2B5EF4-FFF2-40B4-BE49-F238E27FC236}">
                  <a16:creationId xmlns:a16="http://schemas.microsoft.com/office/drawing/2014/main" id="{F8DEEFAE-B8A9-2D4C-018E-41B5BCAAB42C}"/>
                </a:ext>
              </a:extLst>
            </p:cNvPr>
            <p:cNvSpPr txBox="1"/>
            <p:nvPr/>
          </p:nvSpPr>
          <p:spPr>
            <a:xfrm>
              <a:off x="1101173" y="1463200"/>
              <a:ext cx="19860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Blue</a:t>
              </a:r>
              <a:endParaRPr sz="2500">
                <a:solidFill>
                  <a:srgbClr val="000000"/>
                </a:solidFill>
                <a:latin typeface="Chelsea Market"/>
                <a:ea typeface="Chelsea Market"/>
                <a:cs typeface="Chelsea Market"/>
                <a:sym typeface="Chelsea Market"/>
              </a:endParaRPr>
            </a:p>
          </p:txBody>
        </p:sp>
        <p:sp>
          <p:nvSpPr>
            <p:cNvPr id="1610" name="Google Shape;1610;p60">
              <a:extLst>
                <a:ext uri="{FF2B5EF4-FFF2-40B4-BE49-F238E27FC236}">
                  <a16:creationId xmlns:a16="http://schemas.microsoft.com/office/drawing/2014/main" id="{AD7F48A0-3020-F9A9-A7D3-03482CCC9CB4}"/>
                </a:ext>
              </a:extLst>
            </p:cNvPr>
            <p:cNvSpPr txBox="1"/>
            <p:nvPr/>
          </p:nvSpPr>
          <p:spPr>
            <a:xfrm>
              <a:off x="1101173" y="1945500"/>
              <a:ext cx="1986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Jupiter is the biggest planet of them all</a:t>
              </a:r>
              <a:endParaRPr>
                <a:solidFill>
                  <a:srgbClr val="000000"/>
                </a:solidFill>
                <a:latin typeface="Questrial"/>
                <a:ea typeface="Questrial"/>
                <a:cs typeface="Questrial"/>
                <a:sym typeface="Questrial"/>
              </a:endParaRPr>
            </a:p>
          </p:txBody>
        </p:sp>
      </p:grpSp>
      <p:grpSp>
        <p:nvGrpSpPr>
          <p:cNvPr id="1611" name="Google Shape;1611;p60">
            <a:extLst>
              <a:ext uri="{FF2B5EF4-FFF2-40B4-BE49-F238E27FC236}">
                <a16:creationId xmlns:a16="http://schemas.microsoft.com/office/drawing/2014/main" id="{0F4AB045-A392-48E8-2CF7-87CD10BB9A6E}"/>
              </a:ext>
            </a:extLst>
          </p:cNvPr>
          <p:cNvGrpSpPr/>
          <p:nvPr/>
        </p:nvGrpSpPr>
        <p:grpSpPr>
          <a:xfrm flipH="1">
            <a:off x="6529299" y="8774913"/>
            <a:ext cx="1986000" cy="967088"/>
            <a:chOff x="1101175" y="3637000"/>
            <a:chExt cx="1986000" cy="967088"/>
          </a:xfrm>
        </p:grpSpPr>
        <p:sp>
          <p:nvSpPr>
            <p:cNvPr id="1612" name="Google Shape;1612;p60">
              <a:extLst>
                <a:ext uri="{FF2B5EF4-FFF2-40B4-BE49-F238E27FC236}">
                  <a16:creationId xmlns:a16="http://schemas.microsoft.com/office/drawing/2014/main" id="{88D7270D-C997-06DD-58F9-9C2F914AA12E}"/>
                </a:ext>
              </a:extLst>
            </p:cNvPr>
            <p:cNvSpPr txBox="1"/>
            <p:nvPr/>
          </p:nvSpPr>
          <p:spPr>
            <a:xfrm>
              <a:off x="1101175" y="3637000"/>
              <a:ext cx="1986000" cy="52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latin typeface="Chelsea Market"/>
                  <a:ea typeface="Chelsea Market"/>
                  <a:cs typeface="Chelsea Market"/>
                  <a:sym typeface="Chelsea Market"/>
                </a:rPr>
                <a:t>Red</a:t>
              </a:r>
              <a:endParaRPr sz="2500">
                <a:solidFill>
                  <a:srgbClr val="000000"/>
                </a:solidFill>
                <a:latin typeface="Chelsea Market"/>
                <a:ea typeface="Chelsea Market"/>
                <a:cs typeface="Chelsea Market"/>
                <a:sym typeface="Chelsea Market"/>
              </a:endParaRPr>
            </a:p>
          </p:txBody>
        </p:sp>
        <p:sp>
          <p:nvSpPr>
            <p:cNvPr id="1613" name="Google Shape;1613;p60">
              <a:extLst>
                <a:ext uri="{FF2B5EF4-FFF2-40B4-BE49-F238E27FC236}">
                  <a16:creationId xmlns:a16="http://schemas.microsoft.com/office/drawing/2014/main" id="{09B8D15F-5F7C-1A6D-0AAA-1A0E423BD9CC}"/>
                </a:ext>
              </a:extLst>
            </p:cNvPr>
            <p:cNvSpPr txBox="1"/>
            <p:nvPr/>
          </p:nvSpPr>
          <p:spPr>
            <a:xfrm>
              <a:off x="1101175" y="4119288"/>
              <a:ext cx="1986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Questrial"/>
                  <a:ea typeface="Questrial"/>
                  <a:cs typeface="Questrial"/>
                  <a:sym typeface="Questrial"/>
                </a:rPr>
                <a:t>Earth is the planet where we all live</a:t>
              </a:r>
              <a:endParaRPr>
                <a:solidFill>
                  <a:srgbClr val="000000"/>
                </a:solidFill>
                <a:latin typeface="Questrial"/>
                <a:ea typeface="Questrial"/>
                <a:cs typeface="Questrial"/>
                <a:sym typeface="Questrial"/>
              </a:endParaRPr>
            </a:p>
          </p:txBody>
        </p:sp>
      </p:grpSp>
      <p:sp>
        <p:nvSpPr>
          <p:cNvPr id="1585" name="Google Shape;1585;p60">
            <a:extLst>
              <a:ext uri="{FF2B5EF4-FFF2-40B4-BE49-F238E27FC236}">
                <a16:creationId xmlns:a16="http://schemas.microsoft.com/office/drawing/2014/main" id="{A8365001-CC19-CEB1-0F61-8717E8323FB1}"/>
              </a:ext>
            </a:extLst>
          </p:cNvPr>
          <p:cNvSpPr/>
          <p:nvPr/>
        </p:nvSpPr>
        <p:spPr>
          <a:xfrm flipH="1">
            <a:off x="6310887" y="7602575"/>
            <a:ext cx="324900" cy="3249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0">
            <a:extLst>
              <a:ext uri="{FF2B5EF4-FFF2-40B4-BE49-F238E27FC236}">
                <a16:creationId xmlns:a16="http://schemas.microsoft.com/office/drawing/2014/main" id="{2CE169F3-B0E8-BDAC-6168-30C4DFE7490E}"/>
              </a:ext>
            </a:extLst>
          </p:cNvPr>
          <p:cNvSpPr/>
          <p:nvPr/>
        </p:nvSpPr>
        <p:spPr>
          <a:xfrm flipH="1">
            <a:off x="6305355" y="9090457"/>
            <a:ext cx="336000" cy="33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0">
            <a:extLst>
              <a:ext uri="{FF2B5EF4-FFF2-40B4-BE49-F238E27FC236}">
                <a16:creationId xmlns:a16="http://schemas.microsoft.com/office/drawing/2014/main" id="{8F0F875A-B997-8A3D-C8EF-446A708A2DBD}"/>
              </a:ext>
            </a:extLst>
          </p:cNvPr>
          <p:cNvSpPr/>
          <p:nvPr/>
        </p:nvSpPr>
        <p:spPr>
          <a:xfrm flipH="1">
            <a:off x="5193075" y="8376635"/>
            <a:ext cx="266100" cy="26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965;p43">
            <a:extLst>
              <a:ext uri="{FF2B5EF4-FFF2-40B4-BE49-F238E27FC236}">
                <a16:creationId xmlns:a16="http://schemas.microsoft.com/office/drawing/2014/main" id="{FC7E4F1D-CF42-448A-3055-82EF16A38FA6}"/>
              </a:ext>
            </a:extLst>
          </p:cNvPr>
          <p:cNvSpPr txBox="1">
            <a:spLocks/>
          </p:cNvSpPr>
          <p:nvPr/>
        </p:nvSpPr>
        <p:spPr>
          <a:xfrm>
            <a:off x="7406933" y="652184"/>
            <a:ext cx="1366231" cy="734173"/>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400" b="1" dirty="0" err="1"/>
              <a:t>ColorThief</a:t>
            </a:r>
            <a:endParaRPr lang="en-US" sz="1400" b="1" dirty="0"/>
          </a:p>
        </p:txBody>
      </p:sp>
      <p:sp>
        <p:nvSpPr>
          <p:cNvPr id="6" name="Google Shape;965;p43">
            <a:extLst>
              <a:ext uri="{FF2B5EF4-FFF2-40B4-BE49-F238E27FC236}">
                <a16:creationId xmlns:a16="http://schemas.microsoft.com/office/drawing/2014/main" id="{B75BDBA8-3262-6091-ED30-F384B273CD45}"/>
              </a:ext>
            </a:extLst>
          </p:cNvPr>
          <p:cNvSpPr txBox="1">
            <a:spLocks/>
          </p:cNvSpPr>
          <p:nvPr/>
        </p:nvSpPr>
        <p:spPr>
          <a:xfrm>
            <a:off x="3628804" y="1050861"/>
            <a:ext cx="5144360" cy="207312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100" dirty="0"/>
          </a:p>
          <a:p>
            <a:r>
              <a:rPr lang="en-US" sz="1100" b="1" dirty="0"/>
              <a:t>    </a:t>
            </a:r>
            <a:r>
              <a:rPr lang="en-US" sz="1100" b="1" dirty="0" err="1"/>
              <a:t>Definisi</a:t>
            </a:r>
            <a:r>
              <a:rPr lang="en-US" sz="1100" b="1" dirty="0"/>
              <a:t>:</a:t>
            </a:r>
          </a:p>
          <a:p>
            <a:r>
              <a:rPr lang="en-US" sz="1100" dirty="0"/>
              <a:t>    </a:t>
            </a:r>
            <a:r>
              <a:rPr lang="en-US" sz="1100" dirty="0" err="1"/>
              <a:t>Perpustakaan</a:t>
            </a:r>
            <a:r>
              <a:rPr lang="en-US" sz="1100" dirty="0"/>
              <a:t> Python yang </a:t>
            </a:r>
            <a:r>
              <a:rPr lang="en-US" sz="1100" dirty="0" err="1"/>
              <a:t>dirancang</a:t>
            </a:r>
            <a:r>
              <a:rPr lang="en-US" sz="1100" dirty="0"/>
              <a:t> </a:t>
            </a:r>
            <a:r>
              <a:rPr lang="en-US" sz="1100" dirty="0" err="1"/>
              <a:t>untuk</a:t>
            </a:r>
            <a:r>
              <a:rPr lang="en-US" sz="1100" dirty="0"/>
              <a:t> </a:t>
            </a:r>
            <a:r>
              <a:rPr lang="en-US" sz="1100" dirty="0" err="1"/>
              <a:t>ekstraksi</a:t>
            </a:r>
            <a:r>
              <a:rPr lang="en-US" sz="1100" dirty="0"/>
              <a:t> </a:t>
            </a:r>
            <a:r>
              <a:rPr lang="en-US" sz="1100" dirty="0" err="1"/>
              <a:t>palet</a:t>
            </a:r>
            <a:r>
              <a:rPr lang="en-US" sz="1100" dirty="0"/>
              <a:t> </a:t>
            </a:r>
            <a:r>
              <a:rPr lang="en-US" sz="1100" dirty="0" err="1"/>
              <a:t>warna</a:t>
            </a:r>
            <a:r>
              <a:rPr lang="en-US" sz="1100" dirty="0"/>
              <a:t> </a:t>
            </a:r>
            <a:r>
              <a:rPr lang="en-US" sz="1100" dirty="0" err="1"/>
              <a:t>dominan</a:t>
            </a:r>
            <a:r>
              <a:rPr lang="en-US" sz="1100" dirty="0"/>
              <a:t> </a:t>
            </a:r>
            <a:r>
              <a:rPr lang="en-US" sz="1100" dirty="0" err="1"/>
              <a:t>dari</a:t>
            </a:r>
            <a:r>
              <a:rPr lang="en-US" sz="1100" dirty="0"/>
              <a:t> </a:t>
            </a:r>
            <a:r>
              <a:rPr lang="en-US" sz="1100" dirty="0" err="1"/>
              <a:t>gambar</a:t>
            </a:r>
            <a:r>
              <a:rPr lang="en-US" sz="1100" dirty="0"/>
              <a:t>.</a:t>
            </a:r>
          </a:p>
          <a:p>
            <a:endParaRPr lang="en-US" sz="1100" dirty="0"/>
          </a:p>
          <a:p>
            <a:r>
              <a:rPr lang="en-US" sz="1100" dirty="0"/>
              <a:t>    </a:t>
            </a:r>
            <a:r>
              <a:rPr lang="en-US" sz="1100" b="1" dirty="0" err="1"/>
              <a:t>Fungsi</a:t>
            </a:r>
            <a:r>
              <a:rPr lang="en-US" sz="1100" b="1" dirty="0"/>
              <a:t>:</a:t>
            </a:r>
          </a:p>
          <a:p>
            <a:r>
              <a:rPr lang="en-US" sz="1100" dirty="0"/>
              <a:t>        </a:t>
            </a:r>
            <a:r>
              <a:rPr lang="en-US" sz="1100" dirty="0" err="1"/>
              <a:t>Menggunakan</a:t>
            </a:r>
            <a:r>
              <a:rPr lang="en-US" sz="1100" dirty="0"/>
              <a:t> </a:t>
            </a:r>
            <a:r>
              <a:rPr lang="en-US" sz="1100" dirty="0" err="1"/>
              <a:t>algoritma</a:t>
            </a:r>
            <a:r>
              <a:rPr lang="en-US" sz="1100" dirty="0"/>
              <a:t> </a:t>
            </a:r>
            <a:r>
              <a:rPr lang="en-US" sz="1100" dirty="0" err="1"/>
              <a:t>kuantisasi</a:t>
            </a:r>
            <a:r>
              <a:rPr lang="en-US" sz="1100" dirty="0"/>
              <a:t> </a:t>
            </a:r>
            <a:r>
              <a:rPr lang="en-US" sz="1100" dirty="0" err="1"/>
              <a:t>warna</a:t>
            </a:r>
            <a:r>
              <a:rPr lang="en-US" sz="1100" dirty="0"/>
              <a:t> </a:t>
            </a:r>
            <a:r>
              <a:rPr lang="en-US" sz="1100" dirty="0" err="1"/>
              <a:t>untuk</a:t>
            </a:r>
            <a:r>
              <a:rPr lang="en-US" sz="1100" dirty="0"/>
              <a:t> </a:t>
            </a:r>
            <a:r>
              <a:rPr lang="en-US" sz="1100" dirty="0" err="1"/>
              <a:t>mengelompokkan</a:t>
            </a:r>
            <a:r>
              <a:rPr lang="en-US" sz="1100" dirty="0"/>
              <a:t> </a:t>
            </a:r>
            <a:r>
              <a:rPr lang="en-US" sz="1100" dirty="0" err="1"/>
              <a:t>warna</a:t>
            </a:r>
            <a:r>
              <a:rPr lang="en-US" sz="1100" dirty="0"/>
              <a:t> pada </a:t>
            </a:r>
            <a:r>
              <a:rPr lang="en-US" sz="1100" dirty="0" err="1"/>
              <a:t>gambar</a:t>
            </a:r>
            <a:r>
              <a:rPr lang="en-US" sz="1100" dirty="0"/>
              <a:t>.</a:t>
            </a:r>
          </a:p>
          <a:p>
            <a:r>
              <a:rPr lang="en-US" sz="1100" dirty="0"/>
              <a:t>        </a:t>
            </a:r>
            <a:r>
              <a:rPr lang="en-US" sz="1100" dirty="0" err="1"/>
              <a:t>Menghasilkan</a:t>
            </a:r>
            <a:r>
              <a:rPr lang="en-US" sz="1100" dirty="0"/>
              <a:t> daftar </a:t>
            </a:r>
            <a:r>
              <a:rPr lang="en-US" sz="1100" dirty="0" err="1"/>
              <a:t>warna</a:t>
            </a:r>
            <a:r>
              <a:rPr lang="en-US" sz="1100" dirty="0"/>
              <a:t> </a:t>
            </a:r>
            <a:r>
              <a:rPr lang="en-US" sz="1100" dirty="0" err="1"/>
              <a:t>dominan</a:t>
            </a:r>
            <a:r>
              <a:rPr lang="en-US" sz="1100" dirty="0"/>
              <a:t> </a:t>
            </a:r>
            <a:r>
              <a:rPr lang="en-US" sz="1100" dirty="0" err="1"/>
              <a:t>berdasarkan</a:t>
            </a:r>
            <a:r>
              <a:rPr lang="en-US" sz="1100" dirty="0"/>
              <a:t> </a:t>
            </a:r>
            <a:r>
              <a:rPr lang="en-US" sz="1100" dirty="0" err="1"/>
              <a:t>distribusi</a:t>
            </a:r>
            <a:r>
              <a:rPr lang="en-US" sz="1100" dirty="0"/>
              <a:t> pixel </a:t>
            </a:r>
            <a:r>
              <a:rPr lang="en-US" sz="1100" dirty="0" err="1"/>
              <a:t>dalam</a:t>
            </a:r>
            <a:r>
              <a:rPr lang="en-US" sz="1100" dirty="0"/>
              <a:t> </a:t>
            </a:r>
            <a:r>
              <a:rPr lang="en-US" sz="1100" dirty="0" err="1"/>
              <a:t>gambar</a:t>
            </a:r>
            <a:r>
              <a:rPr lang="en-US" sz="1100" dirty="0"/>
              <a:t>.</a:t>
            </a:r>
          </a:p>
          <a:p>
            <a:endParaRPr lang="en-US" sz="1100" dirty="0"/>
          </a:p>
          <a:p>
            <a:endParaRPr lang="en-US" sz="1100" dirty="0"/>
          </a:p>
        </p:txBody>
      </p:sp>
      <p:sp>
        <p:nvSpPr>
          <p:cNvPr id="3" name="Google Shape;965;p43">
            <a:extLst>
              <a:ext uri="{FF2B5EF4-FFF2-40B4-BE49-F238E27FC236}">
                <a16:creationId xmlns:a16="http://schemas.microsoft.com/office/drawing/2014/main" id="{E7EDF6EA-BCBC-2D06-8C87-3DAD4407E807}"/>
              </a:ext>
            </a:extLst>
          </p:cNvPr>
          <p:cNvSpPr txBox="1">
            <a:spLocks/>
          </p:cNvSpPr>
          <p:nvPr/>
        </p:nvSpPr>
        <p:spPr>
          <a:xfrm>
            <a:off x="3300485" y="1776587"/>
            <a:ext cx="5144360" cy="39349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endParaRPr lang="en-US" sz="1100" dirty="0"/>
          </a:p>
          <a:p>
            <a:pPr algn="r"/>
            <a:r>
              <a:rPr lang="en-US" sz="1100" b="1" dirty="0"/>
              <a:t>    Cara </a:t>
            </a:r>
            <a:r>
              <a:rPr lang="en-US" sz="1100" b="1" dirty="0" err="1"/>
              <a:t>Kerja</a:t>
            </a:r>
            <a:r>
              <a:rPr lang="en-US" sz="1100" b="1" dirty="0"/>
              <a:t>:</a:t>
            </a:r>
          </a:p>
          <a:p>
            <a:pPr algn="r"/>
            <a:r>
              <a:rPr lang="en-US" sz="1100" dirty="0"/>
              <a:t>        </a:t>
            </a:r>
            <a:r>
              <a:rPr lang="en-US" sz="1100" dirty="0" err="1"/>
              <a:t>Ekstraksi</a:t>
            </a:r>
            <a:r>
              <a:rPr lang="en-US" sz="1100" dirty="0"/>
              <a:t> Pixel:</a:t>
            </a:r>
          </a:p>
          <a:p>
            <a:pPr algn="r"/>
            <a:r>
              <a:rPr lang="en-US" sz="1100" dirty="0"/>
              <a:t>            Gambar </a:t>
            </a:r>
            <a:r>
              <a:rPr lang="en-US" sz="1100" dirty="0" err="1"/>
              <a:t>dipecah</a:t>
            </a:r>
            <a:r>
              <a:rPr lang="en-US" sz="1100" dirty="0"/>
              <a:t> </a:t>
            </a:r>
            <a:r>
              <a:rPr lang="en-US" sz="1100" dirty="0" err="1"/>
              <a:t>menjadi</a:t>
            </a:r>
            <a:r>
              <a:rPr lang="en-US" sz="1100" dirty="0"/>
              <a:t> </a:t>
            </a:r>
            <a:r>
              <a:rPr lang="en-US" sz="1100" dirty="0" err="1"/>
              <a:t>kumpulan</a:t>
            </a:r>
            <a:r>
              <a:rPr lang="en-US" sz="1100" dirty="0"/>
              <a:t> pixel.</a:t>
            </a:r>
          </a:p>
          <a:p>
            <a:pPr algn="r"/>
            <a:r>
              <a:rPr lang="en-US" sz="1100" dirty="0"/>
              <a:t>            </a:t>
            </a:r>
            <a:r>
              <a:rPr lang="en-US" sz="1100" dirty="0" err="1"/>
              <a:t>Setiap</a:t>
            </a:r>
            <a:r>
              <a:rPr lang="en-US" sz="1100" dirty="0"/>
              <a:t> pixel </a:t>
            </a:r>
            <a:r>
              <a:rPr lang="en-US" sz="1100" dirty="0" err="1"/>
              <a:t>memiliki</a:t>
            </a:r>
            <a:r>
              <a:rPr lang="en-US" sz="1100" dirty="0"/>
              <a:t> </a:t>
            </a:r>
            <a:r>
              <a:rPr lang="en-US" sz="1100" dirty="0" err="1"/>
              <a:t>nilai</a:t>
            </a:r>
            <a:r>
              <a:rPr lang="en-US" sz="1100" dirty="0"/>
              <a:t> RGB yang </a:t>
            </a:r>
            <a:r>
              <a:rPr lang="en-US" sz="1100" dirty="0" err="1"/>
              <a:t>digunakan</a:t>
            </a:r>
            <a:r>
              <a:rPr lang="en-US" sz="1100" dirty="0"/>
              <a:t> </a:t>
            </a:r>
            <a:r>
              <a:rPr lang="en-US" sz="1100" dirty="0" err="1"/>
              <a:t>untuk</a:t>
            </a:r>
            <a:r>
              <a:rPr lang="en-US" sz="1100" dirty="0"/>
              <a:t> </a:t>
            </a:r>
            <a:r>
              <a:rPr lang="en-US" sz="1100" dirty="0" err="1"/>
              <a:t>analisis</a:t>
            </a:r>
            <a:r>
              <a:rPr lang="en-US" sz="1100" dirty="0"/>
              <a:t>.</a:t>
            </a:r>
          </a:p>
          <a:p>
            <a:pPr algn="r"/>
            <a:r>
              <a:rPr lang="en-US" sz="1100" dirty="0"/>
              <a:t>        </a:t>
            </a:r>
            <a:r>
              <a:rPr lang="en-US" sz="1100" dirty="0" err="1"/>
              <a:t>Algoritma</a:t>
            </a:r>
            <a:r>
              <a:rPr lang="en-US" sz="1100" dirty="0"/>
              <a:t> </a:t>
            </a:r>
            <a:r>
              <a:rPr lang="en-US" sz="1100" dirty="0" err="1"/>
              <a:t>Kuantisasi</a:t>
            </a:r>
            <a:r>
              <a:rPr lang="en-US" sz="1100" dirty="0"/>
              <a:t>:</a:t>
            </a:r>
          </a:p>
          <a:p>
            <a:pPr algn="r"/>
            <a:r>
              <a:rPr lang="en-US" sz="1100" dirty="0"/>
              <a:t>            </a:t>
            </a:r>
            <a:r>
              <a:rPr lang="en-US" sz="1100" dirty="0" err="1"/>
              <a:t>Warna-warna</a:t>
            </a:r>
            <a:r>
              <a:rPr lang="en-US" sz="1100" dirty="0"/>
              <a:t> pada pixel </a:t>
            </a:r>
            <a:r>
              <a:rPr lang="en-US" sz="1100" dirty="0" err="1"/>
              <a:t>dikelompokkan</a:t>
            </a:r>
            <a:r>
              <a:rPr lang="en-US" sz="1100" dirty="0"/>
              <a:t> </a:t>
            </a:r>
            <a:r>
              <a:rPr lang="en-US" sz="1100" dirty="0" err="1"/>
              <a:t>berdasarkan</a:t>
            </a:r>
            <a:r>
              <a:rPr lang="en-US" sz="1100" dirty="0"/>
              <a:t> </a:t>
            </a:r>
            <a:r>
              <a:rPr lang="en-US" sz="1100" dirty="0" err="1"/>
              <a:t>kesamaan</a:t>
            </a:r>
            <a:r>
              <a:rPr lang="en-US" sz="1100" dirty="0"/>
              <a:t>.</a:t>
            </a:r>
          </a:p>
          <a:p>
            <a:pPr algn="r"/>
            <a:r>
              <a:rPr lang="en-US" sz="1100" dirty="0"/>
              <a:t>            </a:t>
            </a:r>
            <a:r>
              <a:rPr lang="en-US" sz="1100" dirty="0" err="1"/>
              <a:t>Algoritma</a:t>
            </a:r>
            <a:r>
              <a:rPr lang="en-US" sz="1100" dirty="0"/>
              <a:t> </a:t>
            </a:r>
            <a:r>
              <a:rPr lang="en-US" sz="1100" dirty="0" err="1"/>
              <a:t>memilih</a:t>
            </a:r>
            <a:r>
              <a:rPr lang="en-US" sz="1100" dirty="0"/>
              <a:t> </a:t>
            </a:r>
            <a:r>
              <a:rPr lang="en-US" sz="1100" dirty="0" err="1"/>
              <a:t>warna</a:t>
            </a:r>
            <a:r>
              <a:rPr lang="en-US" sz="1100" dirty="0"/>
              <a:t> yang paling </a:t>
            </a:r>
            <a:r>
              <a:rPr lang="en-US" sz="1100" dirty="0" err="1"/>
              <a:t>sering</a:t>
            </a:r>
            <a:r>
              <a:rPr lang="en-US" sz="1100" dirty="0"/>
              <a:t> </a:t>
            </a:r>
            <a:r>
              <a:rPr lang="en-US" sz="1100" dirty="0" err="1"/>
              <a:t>muncul</a:t>
            </a:r>
            <a:r>
              <a:rPr lang="en-US" sz="1100" dirty="0"/>
              <a:t> </a:t>
            </a:r>
            <a:r>
              <a:rPr lang="en-US" sz="1100" dirty="0" err="1"/>
              <a:t>sebagai</a:t>
            </a:r>
            <a:r>
              <a:rPr lang="en-US" sz="1100" dirty="0"/>
              <a:t> </a:t>
            </a:r>
            <a:r>
              <a:rPr lang="en-US" sz="1100" dirty="0" err="1"/>
              <a:t>palet</a:t>
            </a:r>
            <a:r>
              <a:rPr lang="en-US" sz="1100" dirty="0"/>
              <a:t> </a:t>
            </a:r>
            <a:r>
              <a:rPr lang="en-US" sz="1100" dirty="0" err="1"/>
              <a:t>dominan</a:t>
            </a:r>
            <a:r>
              <a:rPr lang="en-US" sz="1100" dirty="0"/>
              <a:t>.</a:t>
            </a:r>
          </a:p>
          <a:p>
            <a:pPr algn="r"/>
            <a:r>
              <a:rPr lang="en-US" sz="1100" dirty="0"/>
              <a:t>        Output </a:t>
            </a:r>
            <a:r>
              <a:rPr lang="en-US" sz="1100" dirty="0" err="1"/>
              <a:t>Palet</a:t>
            </a:r>
            <a:r>
              <a:rPr lang="en-US" sz="1100" dirty="0"/>
              <a:t> </a:t>
            </a:r>
            <a:r>
              <a:rPr lang="en-US" sz="1100" dirty="0" err="1"/>
              <a:t>Warna</a:t>
            </a:r>
            <a:r>
              <a:rPr lang="en-US" sz="1100" dirty="0"/>
              <a:t>:</a:t>
            </a:r>
          </a:p>
          <a:p>
            <a:pPr algn="r"/>
            <a:r>
              <a:rPr lang="en-US" sz="1100" dirty="0"/>
              <a:t>            Hasil </a:t>
            </a:r>
            <a:r>
              <a:rPr lang="en-US" sz="1100" dirty="0" err="1"/>
              <a:t>berupa</a:t>
            </a:r>
            <a:r>
              <a:rPr lang="en-US" sz="1100" dirty="0"/>
              <a:t> daftar </a:t>
            </a:r>
            <a:r>
              <a:rPr lang="en-US" sz="1100" dirty="0" err="1"/>
              <a:t>warna</a:t>
            </a:r>
            <a:r>
              <a:rPr lang="en-US" sz="1100" dirty="0"/>
              <a:t> </a:t>
            </a:r>
            <a:r>
              <a:rPr lang="en-US" sz="1100" dirty="0" err="1"/>
              <a:t>dominan</a:t>
            </a:r>
            <a:r>
              <a:rPr lang="en-US" sz="1100" dirty="0"/>
              <a:t> </a:t>
            </a:r>
            <a:r>
              <a:rPr lang="en-US" sz="1100" dirty="0" err="1"/>
              <a:t>dalam</a:t>
            </a:r>
            <a:r>
              <a:rPr lang="en-US" sz="1100" dirty="0"/>
              <a:t> format RGB/HEX.</a:t>
            </a:r>
          </a:p>
          <a:p>
            <a:pPr algn="r"/>
            <a:endParaRPr lang="en-US" sz="1100" dirty="0"/>
          </a:p>
        </p:txBody>
      </p:sp>
      <p:pic>
        <p:nvPicPr>
          <p:cNvPr id="7" name="Picture 6">
            <a:extLst>
              <a:ext uri="{FF2B5EF4-FFF2-40B4-BE49-F238E27FC236}">
                <a16:creationId xmlns:a16="http://schemas.microsoft.com/office/drawing/2014/main" id="{66CB9EDD-A3F6-868F-0B8B-B8FC68F49899}"/>
              </a:ext>
            </a:extLst>
          </p:cNvPr>
          <p:cNvPicPr>
            <a:picLocks noChangeAspect="1"/>
          </p:cNvPicPr>
          <p:nvPr/>
        </p:nvPicPr>
        <p:blipFill>
          <a:blip r:embed="rId3"/>
          <a:stretch>
            <a:fillRect/>
          </a:stretch>
        </p:blipFill>
        <p:spPr>
          <a:xfrm>
            <a:off x="43079" y="644198"/>
            <a:ext cx="3557776" cy="3557776"/>
          </a:xfrm>
          <a:prstGeom prst="rect">
            <a:avLst/>
          </a:prstGeom>
        </p:spPr>
      </p:pic>
      <p:pic>
        <p:nvPicPr>
          <p:cNvPr id="8" name="Picture 7">
            <a:extLst>
              <a:ext uri="{FF2B5EF4-FFF2-40B4-BE49-F238E27FC236}">
                <a16:creationId xmlns:a16="http://schemas.microsoft.com/office/drawing/2014/main" id="{E4ECD4A6-79D9-6E7E-D62F-828960FD36DE}"/>
              </a:ext>
            </a:extLst>
          </p:cNvPr>
          <p:cNvPicPr>
            <a:picLocks noChangeAspect="1"/>
          </p:cNvPicPr>
          <p:nvPr/>
        </p:nvPicPr>
        <p:blipFill>
          <a:blip r:embed="rId4"/>
          <a:stretch>
            <a:fillRect/>
          </a:stretch>
        </p:blipFill>
        <p:spPr>
          <a:xfrm>
            <a:off x="9887609" y="48361"/>
            <a:ext cx="2870200" cy="2870200"/>
          </a:xfrm>
          <a:prstGeom prst="rect">
            <a:avLst/>
          </a:prstGeom>
        </p:spPr>
      </p:pic>
      <p:pic>
        <p:nvPicPr>
          <p:cNvPr id="10" name="Picture 9">
            <a:extLst>
              <a:ext uri="{FF2B5EF4-FFF2-40B4-BE49-F238E27FC236}">
                <a16:creationId xmlns:a16="http://schemas.microsoft.com/office/drawing/2014/main" id="{DF854673-BC48-A732-7940-6D8375DAB0E5}"/>
              </a:ext>
            </a:extLst>
          </p:cNvPr>
          <p:cNvPicPr>
            <a:picLocks noChangeAspect="1"/>
          </p:cNvPicPr>
          <p:nvPr/>
        </p:nvPicPr>
        <p:blipFill>
          <a:blip r:embed="rId5"/>
          <a:stretch>
            <a:fillRect/>
          </a:stretch>
        </p:blipFill>
        <p:spPr>
          <a:xfrm>
            <a:off x="-2439471" y="3913008"/>
            <a:ext cx="1844477" cy="841800"/>
          </a:xfrm>
          <a:prstGeom prst="rect">
            <a:avLst/>
          </a:prstGeom>
        </p:spPr>
      </p:pic>
      <p:pic>
        <p:nvPicPr>
          <p:cNvPr id="11" name="Picture 10">
            <a:extLst>
              <a:ext uri="{FF2B5EF4-FFF2-40B4-BE49-F238E27FC236}">
                <a16:creationId xmlns:a16="http://schemas.microsoft.com/office/drawing/2014/main" id="{A0A656CF-E510-06AD-E54F-0B7808877917}"/>
              </a:ext>
            </a:extLst>
          </p:cNvPr>
          <p:cNvPicPr>
            <a:picLocks noChangeAspect="1"/>
          </p:cNvPicPr>
          <p:nvPr/>
        </p:nvPicPr>
        <p:blipFill>
          <a:blip r:embed="rId6"/>
          <a:stretch>
            <a:fillRect/>
          </a:stretch>
        </p:blipFill>
        <p:spPr>
          <a:xfrm>
            <a:off x="3756317" y="6125884"/>
            <a:ext cx="1631365" cy="530108"/>
          </a:xfrm>
          <a:prstGeom prst="rect">
            <a:avLst/>
          </a:prstGeom>
        </p:spPr>
      </p:pic>
      <p:pic>
        <p:nvPicPr>
          <p:cNvPr id="12" name="Picture 11">
            <a:extLst>
              <a:ext uri="{FF2B5EF4-FFF2-40B4-BE49-F238E27FC236}">
                <a16:creationId xmlns:a16="http://schemas.microsoft.com/office/drawing/2014/main" id="{537224C1-E16A-B21A-1673-9DFD7B9C3C95}"/>
              </a:ext>
            </a:extLst>
          </p:cNvPr>
          <p:cNvPicPr>
            <a:picLocks noChangeAspect="1"/>
          </p:cNvPicPr>
          <p:nvPr/>
        </p:nvPicPr>
        <p:blipFill>
          <a:blip r:embed="rId7"/>
          <a:stretch>
            <a:fillRect/>
          </a:stretch>
        </p:blipFill>
        <p:spPr>
          <a:xfrm>
            <a:off x="10265170" y="3716967"/>
            <a:ext cx="1233881" cy="1233881"/>
          </a:xfrm>
          <a:prstGeom prst="rect">
            <a:avLst/>
          </a:prstGeom>
        </p:spPr>
      </p:pic>
    </p:spTree>
    <p:extLst>
      <p:ext uri="{BB962C8B-B14F-4D97-AF65-F5344CB8AC3E}">
        <p14:creationId xmlns:p14="http://schemas.microsoft.com/office/powerpoint/2010/main" val="250905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7">
          <a:extLst>
            <a:ext uri="{FF2B5EF4-FFF2-40B4-BE49-F238E27FC236}">
              <a16:creationId xmlns:a16="http://schemas.microsoft.com/office/drawing/2014/main" id="{7191868C-468E-3BAC-911B-91F897CD18E7}"/>
            </a:ext>
          </a:extLst>
        </p:cNvPr>
        <p:cNvGrpSpPr/>
        <p:nvPr/>
      </p:nvGrpSpPr>
      <p:grpSpPr>
        <a:xfrm>
          <a:off x="0" y="0"/>
          <a:ext cx="0" cy="0"/>
          <a:chOff x="0" y="0"/>
          <a:chExt cx="0" cy="0"/>
        </a:xfrm>
      </p:grpSpPr>
      <p:sp>
        <p:nvSpPr>
          <p:cNvPr id="918" name="Google Shape;918;p41">
            <a:extLst>
              <a:ext uri="{FF2B5EF4-FFF2-40B4-BE49-F238E27FC236}">
                <a16:creationId xmlns:a16="http://schemas.microsoft.com/office/drawing/2014/main" id="{D3902866-7E36-6D73-353D-4A224A808F96}"/>
              </a:ext>
            </a:extLst>
          </p:cNvPr>
          <p:cNvSpPr txBox="1">
            <a:spLocks noGrp="1"/>
          </p:cNvSpPr>
          <p:nvPr>
            <p:ph type="title"/>
          </p:nvPr>
        </p:nvSpPr>
        <p:spPr>
          <a:xfrm>
            <a:off x="938891" y="3988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err="1"/>
              <a:t>Teknologi</a:t>
            </a:r>
            <a:r>
              <a:rPr lang="en-ID" dirty="0"/>
              <a:t> yang </a:t>
            </a:r>
            <a:r>
              <a:rPr lang="en-ID" dirty="0" err="1"/>
              <a:t>Digunakan</a:t>
            </a:r>
            <a:endParaRPr dirty="0"/>
          </a:p>
        </p:txBody>
      </p:sp>
      <p:sp>
        <p:nvSpPr>
          <p:cNvPr id="919" name="Google Shape;919;p41">
            <a:extLst>
              <a:ext uri="{FF2B5EF4-FFF2-40B4-BE49-F238E27FC236}">
                <a16:creationId xmlns:a16="http://schemas.microsoft.com/office/drawing/2014/main" id="{FE4A3FE1-E63D-51A2-4554-894169CD01A4}"/>
              </a:ext>
            </a:extLst>
          </p:cNvPr>
          <p:cNvSpPr txBox="1">
            <a:spLocks noGrp="1"/>
          </p:cNvSpPr>
          <p:nvPr>
            <p:ph type="title" idx="2"/>
          </p:nvPr>
        </p:nvSpPr>
        <p:spPr>
          <a:xfrm>
            <a:off x="1583131" y="964548"/>
            <a:ext cx="1651000" cy="527700"/>
          </a:xfrm>
          <a:prstGeom prst="rect">
            <a:avLst/>
          </a:prstGeom>
        </p:spPr>
        <p:txBody>
          <a:bodyPr spcFirstLastPara="1" wrap="square" lIns="91425" tIns="91425" rIns="91425" bIns="91425" anchor="ctr" anchorCtr="0">
            <a:noAutofit/>
          </a:bodyPr>
          <a:lstStyle/>
          <a:p>
            <a:r>
              <a:rPr lang="en-ID" b="1" dirty="0"/>
              <a:t>Backend</a:t>
            </a:r>
            <a:endParaRPr lang="en-ID" dirty="0"/>
          </a:p>
        </p:txBody>
      </p:sp>
      <p:sp>
        <p:nvSpPr>
          <p:cNvPr id="920" name="Google Shape;920;p41">
            <a:extLst>
              <a:ext uri="{FF2B5EF4-FFF2-40B4-BE49-F238E27FC236}">
                <a16:creationId xmlns:a16="http://schemas.microsoft.com/office/drawing/2014/main" id="{A2A3036B-A837-7FCD-55AD-ADF6D068535E}"/>
              </a:ext>
            </a:extLst>
          </p:cNvPr>
          <p:cNvSpPr txBox="1">
            <a:spLocks noGrp="1"/>
          </p:cNvSpPr>
          <p:nvPr>
            <p:ph type="subTitle" idx="1"/>
          </p:nvPr>
        </p:nvSpPr>
        <p:spPr>
          <a:xfrm>
            <a:off x="508014" y="1429937"/>
            <a:ext cx="5456672" cy="2078573"/>
          </a:xfrm>
          <a:prstGeom prst="rect">
            <a:avLst/>
          </a:prstGeom>
        </p:spPr>
        <p:txBody>
          <a:bodyPr spcFirstLastPara="1" wrap="square" lIns="91425" tIns="91425" rIns="91425" bIns="91425" anchor="ctr" anchorCtr="0">
            <a:noAutofit/>
          </a:bodyPr>
          <a:lstStyle/>
          <a:p>
            <a:pPr algn="l">
              <a:buFont typeface="Arial" panose="020B0604020202020204" pitchFamily="34" charset="0"/>
              <a:buChar char="•"/>
            </a:pPr>
            <a:r>
              <a:rPr lang="en-ID" b="1" dirty="0"/>
              <a:t>Flask</a:t>
            </a:r>
            <a:r>
              <a:rPr lang="en-ID" dirty="0"/>
              <a:t>:</a:t>
            </a:r>
          </a:p>
          <a:p>
            <a:pPr marL="742950" lvl="1" indent="-285750" algn="l">
              <a:buFont typeface="Arial" panose="020B0604020202020204" pitchFamily="34" charset="0"/>
              <a:buChar char="•"/>
            </a:pPr>
            <a:r>
              <a:rPr lang="en-ID" dirty="0"/>
              <a:t>Framework </a:t>
            </a:r>
            <a:r>
              <a:rPr lang="en-ID" dirty="0" err="1"/>
              <a:t>untuk</a:t>
            </a:r>
            <a:r>
              <a:rPr lang="en-ID" dirty="0"/>
              <a:t> </a:t>
            </a:r>
            <a:r>
              <a:rPr lang="en-ID" dirty="0" err="1"/>
              <a:t>membangun</a:t>
            </a:r>
            <a:r>
              <a:rPr lang="en-ID" dirty="0"/>
              <a:t> API.</a:t>
            </a:r>
          </a:p>
          <a:p>
            <a:pPr marL="742950" lvl="1" indent="-285750" algn="l">
              <a:buFont typeface="Arial" panose="020B0604020202020204" pitchFamily="34" charset="0"/>
              <a:buChar char="•"/>
            </a:pPr>
            <a:r>
              <a:rPr lang="en-ID" dirty="0" err="1"/>
              <a:t>Memfasilitasi</a:t>
            </a:r>
            <a:r>
              <a:rPr lang="en-ID" dirty="0"/>
              <a:t> </a:t>
            </a:r>
            <a:r>
              <a:rPr lang="en-ID" dirty="0" err="1"/>
              <a:t>komunikasi</a:t>
            </a:r>
            <a:r>
              <a:rPr lang="en-ID" dirty="0"/>
              <a:t> </a:t>
            </a:r>
            <a:r>
              <a:rPr lang="en-ID" dirty="0" err="1"/>
              <a:t>antara</a:t>
            </a:r>
            <a:r>
              <a:rPr lang="en-ID" dirty="0"/>
              <a:t> </a:t>
            </a:r>
            <a:r>
              <a:rPr lang="en-ID" dirty="0" err="1"/>
              <a:t>aplikasi</a:t>
            </a:r>
            <a:r>
              <a:rPr lang="en-ID" dirty="0"/>
              <a:t> dan server.</a:t>
            </a:r>
          </a:p>
          <a:p>
            <a:pPr algn="l">
              <a:buFont typeface="Arial" panose="020B0604020202020204" pitchFamily="34" charset="0"/>
              <a:buChar char="•"/>
            </a:pPr>
            <a:r>
              <a:rPr lang="en-ID" b="1" dirty="0" err="1"/>
              <a:t>ColorThief</a:t>
            </a:r>
            <a:r>
              <a:rPr lang="en-ID" dirty="0"/>
              <a:t>:</a:t>
            </a:r>
          </a:p>
          <a:p>
            <a:pPr marL="742950" lvl="1" indent="-285750" algn="l">
              <a:buFont typeface="Arial" panose="020B0604020202020204" pitchFamily="34" charset="0"/>
              <a:buChar char="•"/>
            </a:pPr>
            <a:r>
              <a:rPr lang="en-ID" dirty="0" err="1"/>
              <a:t>Perpustakaan</a:t>
            </a:r>
            <a:r>
              <a:rPr lang="en-ID" dirty="0"/>
              <a:t> Python </a:t>
            </a:r>
            <a:r>
              <a:rPr lang="en-ID" dirty="0" err="1"/>
              <a:t>untuk</a:t>
            </a:r>
            <a:r>
              <a:rPr lang="en-ID" dirty="0"/>
              <a:t> </a:t>
            </a:r>
            <a:r>
              <a:rPr lang="en-ID" dirty="0" err="1"/>
              <a:t>ekstraksi</a:t>
            </a:r>
            <a:r>
              <a:rPr lang="en-ID" dirty="0"/>
              <a:t> </a:t>
            </a:r>
            <a:r>
              <a:rPr lang="en-ID" dirty="0" err="1"/>
              <a:t>warna</a:t>
            </a:r>
            <a:r>
              <a:rPr lang="en-ID" dirty="0"/>
              <a:t> </a:t>
            </a:r>
            <a:r>
              <a:rPr lang="en-ID" dirty="0" err="1"/>
              <a:t>dominan</a:t>
            </a:r>
            <a:r>
              <a:rPr lang="en-ID" dirty="0"/>
              <a:t>.</a:t>
            </a:r>
          </a:p>
          <a:p>
            <a:pPr marL="742950" lvl="1" indent="-285750" algn="l">
              <a:buFont typeface="Arial" panose="020B0604020202020204" pitchFamily="34" charset="0"/>
              <a:buChar char="•"/>
            </a:pPr>
            <a:r>
              <a:rPr lang="en-ID" dirty="0" err="1"/>
              <a:t>Menggunakan</a:t>
            </a:r>
            <a:r>
              <a:rPr lang="en-ID" dirty="0"/>
              <a:t> </a:t>
            </a:r>
            <a:r>
              <a:rPr lang="en-ID" dirty="0" err="1"/>
              <a:t>algoritma</a:t>
            </a:r>
            <a:r>
              <a:rPr lang="en-ID" dirty="0"/>
              <a:t> </a:t>
            </a:r>
            <a:r>
              <a:rPr lang="en-ID" dirty="0" err="1"/>
              <a:t>kuantisasi</a:t>
            </a:r>
            <a:r>
              <a:rPr lang="en-ID" dirty="0"/>
              <a:t> </a:t>
            </a:r>
            <a:r>
              <a:rPr lang="en-ID" dirty="0" err="1"/>
              <a:t>untuk</a:t>
            </a:r>
            <a:r>
              <a:rPr lang="en-ID" dirty="0"/>
              <a:t> </a:t>
            </a:r>
            <a:r>
              <a:rPr lang="en-ID" dirty="0" err="1"/>
              <a:t>analisis</a:t>
            </a:r>
            <a:r>
              <a:rPr lang="en-ID" dirty="0"/>
              <a:t> </a:t>
            </a:r>
            <a:r>
              <a:rPr lang="en-ID" dirty="0" err="1"/>
              <a:t>warna</a:t>
            </a:r>
            <a:r>
              <a:rPr lang="en-ID" dirty="0"/>
              <a:t>.</a:t>
            </a:r>
          </a:p>
          <a:p>
            <a:pPr algn="l">
              <a:buFont typeface="Arial" panose="020B0604020202020204" pitchFamily="34" charset="0"/>
              <a:buChar char="•"/>
            </a:pPr>
            <a:r>
              <a:rPr lang="en-ID" b="1" dirty="0" err="1"/>
              <a:t>KDTree</a:t>
            </a:r>
            <a:r>
              <a:rPr lang="en-ID" dirty="0"/>
              <a:t>:</a:t>
            </a:r>
          </a:p>
          <a:p>
            <a:pPr marL="742950" lvl="1" indent="-285750" algn="l">
              <a:buFont typeface="Arial" panose="020B0604020202020204" pitchFamily="34" charset="0"/>
              <a:buChar char="•"/>
            </a:pPr>
            <a:r>
              <a:rPr lang="en-ID" dirty="0" err="1"/>
              <a:t>Struktur</a:t>
            </a:r>
            <a:r>
              <a:rPr lang="en-ID" dirty="0"/>
              <a:t> data </a:t>
            </a:r>
            <a:r>
              <a:rPr lang="en-ID" dirty="0" err="1"/>
              <a:t>untuk</a:t>
            </a:r>
            <a:r>
              <a:rPr lang="en-ID" dirty="0"/>
              <a:t> </a:t>
            </a:r>
            <a:r>
              <a:rPr lang="en-ID" dirty="0" err="1"/>
              <a:t>mempercepat</a:t>
            </a:r>
            <a:r>
              <a:rPr lang="en-ID" dirty="0"/>
              <a:t> </a:t>
            </a:r>
            <a:r>
              <a:rPr lang="en-ID" dirty="0" err="1"/>
              <a:t>pencarian</a:t>
            </a:r>
            <a:r>
              <a:rPr lang="en-ID" dirty="0"/>
              <a:t> </a:t>
            </a:r>
            <a:r>
              <a:rPr lang="en-ID" dirty="0" err="1"/>
              <a:t>warna</a:t>
            </a:r>
            <a:r>
              <a:rPr lang="en-ID" dirty="0"/>
              <a:t> </a:t>
            </a:r>
            <a:r>
              <a:rPr lang="en-ID" dirty="0" err="1"/>
              <a:t>terdekat</a:t>
            </a:r>
            <a:r>
              <a:rPr lang="en-ID" dirty="0"/>
              <a:t> </a:t>
            </a:r>
            <a:r>
              <a:rPr lang="en-ID" dirty="0" err="1"/>
              <a:t>dalam</a:t>
            </a:r>
            <a:r>
              <a:rPr lang="en-ID" dirty="0"/>
              <a:t> </a:t>
            </a:r>
            <a:r>
              <a:rPr lang="en-ID" dirty="0" err="1"/>
              <a:t>ruang</a:t>
            </a:r>
            <a:r>
              <a:rPr lang="en-ID" dirty="0"/>
              <a:t> RGB.</a:t>
            </a:r>
          </a:p>
          <a:p>
            <a:pPr algn="l">
              <a:buFont typeface="Arial" panose="020B0604020202020204" pitchFamily="34" charset="0"/>
              <a:buChar char="•"/>
            </a:pPr>
            <a:r>
              <a:rPr lang="en-ID" b="1" dirty="0"/>
              <a:t>OpenCV</a:t>
            </a:r>
            <a:r>
              <a:rPr lang="en-ID" dirty="0"/>
              <a:t>:</a:t>
            </a:r>
          </a:p>
          <a:p>
            <a:pPr algn="l">
              <a:buFont typeface="Arial" panose="020B0604020202020204" pitchFamily="34" charset="0"/>
              <a:buChar char="•"/>
            </a:pPr>
            <a:r>
              <a:rPr lang="en-ID" b="1" dirty="0"/>
              <a:t>NumPy</a:t>
            </a:r>
            <a:r>
              <a:rPr lang="en-ID" dirty="0"/>
              <a:t>:</a:t>
            </a:r>
          </a:p>
        </p:txBody>
      </p:sp>
      <p:sp>
        <p:nvSpPr>
          <p:cNvPr id="931" name="Google Shape;931;p41">
            <a:extLst>
              <a:ext uri="{FF2B5EF4-FFF2-40B4-BE49-F238E27FC236}">
                <a16:creationId xmlns:a16="http://schemas.microsoft.com/office/drawing/2014/main" id="{20C1D1C1-4777-6F05-1D56-B4001355AEB2}"/>
              </a:ext>
            </a:extLst>
          </p:cNvPr>
          <p:cNvSpPr/>
          <p:nvPr/>
        </p:nvSpPr>
        <p:spPr>
          <a:xfrm>
            <a:off x="370353" y="1527174"/>
            <a:ext cx="387602" cy="256245"/>
          </a:xfrm>
          <a:custGeom>
            <a:avLst/>
            <a:gdLst/>
            <a:ahLst/>
            <a:cxnLst/>
            <a:rect l="l" t="t" r="r" b="b"/>
            <a:pathLst>
              <a:path w="2526" h="1670" extrusionOk="0">
                <a:moveTo>
                  <a:pt x="848" y="1"/>
                </a:moveTo>
                <a:lnTo>
                  <a:pt x="0" y="1669"/>
                </a:lnTo>
                <a:lnTo>
                  <a:pt x="2525" y="1669"/>
                </a:lnTo>
                <a:lnTo>
                  <a:pt x="848" y="1"/>
                </a:lnTo>
                <a:close/>
              </a:path>
            </a:pathLst>
          </a:custGeom>
          <a:solidFill>
            <a:schemeClr val="accent2"/>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a:extLst>
              <a:ext uri="{FF2B5EF4-FFF2-40B4-BE49-F238E27FC236}">
                <a16:creationId xmlns:a16="http://schemas.microsoft.com/office/drawing/2014/main" id="{7B1ECD17-8B16-0CF9-D4F5-7EDDFB602F21}"/>
              </a:ext>
            </a:extLst>
          </p:cNvPr>
          <p:cNvSpPr/>
          <p:nvPr/>
        </p:nvSpPr>
        <p:spPr>
          <a:xfrm>
            <a:off x="316722" y="3118656"/>
            <a:ext cx="288609" cy="333445"/>
          </a:xfrm>
          <a:custGeom>
            <a:avLst/>
            <a:gdLst/>
            <a:ahLst/>
            <a:cxnLst/>
            <a:rect l="l" t="t" r="r" b="b"/>
            <a:pathLst>
              <a:path w="1268" h="1465" extrusionOk="0">
                <a:moveTo>
                  <a:pt x="0" y="1"/>
                </a:moveTo>
                <a:lnTo>
                  <a:pt x="0" y="1009"/>
                </a:lnTo>
                <a:lnTo>
                  <a:pt x="1267" y="1464"/>
                </a:lnTo>
                <a:lnTo>
                  <a:pt x="0" y="1"/>
                </a:lnTo>
                <a:close/>
              </a:path>
            </a:pathLst>
          </a:custGeom>
          <a:solidFill>
            <a:schemeClr val="accent4"/>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a:extLst>
              <a:ext uri="{FF2B5EF4-FFF2-40B4-BE49-F238E27FC236}">
                <a16:creationId xmlns:a16="http://schemas.microsoft.com/office/drawing/2014/main" id="{35B503AF-D982-0DF3-34C4-FD0F23CAE81E}"/>
              </a:ext>
            </a:extLst>
          </p:cNvPr>
          <p:cNvSpPr/>
          <p:nvPr/>
        </p:nvSpPr>
        <p:spPr>
          <a:xfrm>
            <a:off x="2233250" y="4604096"/>
            <a:ext cx="396024" cy="161975"/>
          </a:xfrm>
          <a:custGeom>
            <a:avLst/>
            <a:gdLst/>
            <a:ahLst/>
            <a:cxnLst/>
            <a:rect l="l" t="t" r="r" b="b"/>
            <a:pathLst>
              <a:path w="1740" h="1214" extrusionOk="0">
                <a:moveTo>
                  <a:pt x="1169" y="0"/>
                </a:moveTo>
                <a:lnTo>
                  <a:pt x="0" y="1214"/>
                </a:lnTo>
                <a:lnTo>
                  <a:pt x="1740" y="1214"/>
                </a:lnTo>
                <a:lnTo>
                  <a:pt x="1169" y="0"/>
                </a:lnTo>
                <a:close/>
              </a:path>
            </a:pathLst>
          </a:custGeom>
          <a:solidFill>
            <a:schemeClr val="accent4"/>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a:extLst>
              <a:ext uri="{FF2B5EF4-FFF2-40B4-BE49-F238E27FC236}">
                <a16:creationId xmlns:a16="http://schemas.microsoft.com/office/drawing/2014/main" id="{AAC3D22F-DA07-FA96-CCFA-608EA17A8970}"/>
              </a:ext>
            </a:extLst>
          </p:cNvPr>
          <p:cNvSpPr/>
          <p:nvPr/>
        </p:nvSpPr>
        <p:spPr>
          <a:xfrm>
            <a:off x="8011607" y="99541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a:extLst>
              <a:ext uri="{FF2B5EF4-FFF2-40B4-BE49-F238E27FC236}">
                <a16:creationId xmlns:a16="http://schemas.microsoft.com/office/drawing/2014/main" id="{6721533E-E82B-8A46-8BA5-C0C7C8A4FF18}"/>
              </a:ext>
            </a:extLst>
          </p:cNvPr>
          <p:cNvSpPr/>
          <p:nvPr/>
        </p:nvSpPr>
        <p:spPr>
          <a:xfrm>
            <a:off x="6481425" y="258996"/>
            <a:ext cx="396024" cy="161975"/>
          </a:xfrm>
          <a:custGeom>
            <a:avLst/>
            <a:gdLst/>
            <a:ahLst/>
            <a:cxnLst/>
            <a:rect l="l" t="t" r="r" b="b"/>
            <a:pathLst>
              <a:path w="1740" h="1214" extrusionOk="0">
                <a:moveTo>
                  <a:pt x="1169" y="0"/>
                </a:moveTo>
                <a:lnTo>
                  <a:pt x="0" y="1214"/>
                </a:lnTo>
                <a:lnTo>
                  <a:pt x="1740" y="1214"/>
                </a:lnTo>
                <a:lnTo>
                  <a:pt x="1169"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a:extLst>
              <a:ext uri="{FF2B5EF4-FFF2-40B4-BE49-F238E27FC236}">
                <a16:creationId xmlns:a16="http://schemas.microsoft.com/office/drawing/2014/main" id="{B6DD7CD3-6BAA-4E69-6580-F64CCBC6BD14}"/>
              </a:ext>
            </a:extLst>
          </p:cNvPr>
          <p:cNvSpPr/>
          <p:nvPr/>
        </p:nvSpPr>
        <p:spPr>
          <a:xfrm>
            <a:off x="8629994" y="3599624"/>
            <a:ext cx="396041" cy="276316"/>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a:extLst>
              <a:ext uri="{FF2B5EF4-FFF2-40B4-BE49-F238E27FC236}">
                <a16:creationId xmlns:a16="http://schemas.microsoft.com/office/drawing/2014/main" id="{F8EB6848-7B48-5799-DA24-A13A54031826}"/>
              </a:ext>
            </a:extLst>
          </p:cNvPr>
          <p:cNvSpPr/>
          <p:nvPr/>
        </p:nvSpPr>
        <p:spPr>
          <a:xfrm>
            <a:off x="6588847" y="4604106"/>
            <a:ext cx="288609" cy="333445"/>
          </a:xfrm>
          <a:custGeom>
            <a:avLst/>
            <a:gdLst/>
            <a:ahLst/>
            <a:cxnLst/>
            <a:rect l="l" t="t" r="r" b="b"/>
            <a:pathLst>
              <a:path w="1268" h="1465" extrusionOk="0">
                <a:moveTo>
                  <a:pt x="0" y="1"/>
                </a:moveTo>
                <a:lnTo>
                  <a:pt x="0" y="1009"/>
                </a:lnTo>
                <a:lnTo>
                  <a:pt x="1267" y="1464"/>
                </a:lnTo>
                <a:lnTo>
                  <a:pt x="0" y="1"/>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a:extLst>
              <a:ext uri="{FF2B5EF4-FFF2-40B4-BE49-F238E27FC236}">
                <a16:creationId xmlns:a16="http://schemas.microsoft.com/office/drawing/2014/main" id="{2A3466F4-6459-30A7-DDE6-6603FAEDD9EC}"/>
              </a:ext>
            </a:extLst>
          </p:cNvPr>
          <p:cNvSpPr/>
          <p:nvPr/>
        </p:nvSpPr>
        <p:spPr>
          <a:xfrm rot="-7962107">
            <a:off x="3199967" y="317886"/>
            <a:ext cx="396026" cy="161974"/>
          </a:xfrm>
          <a:custGeom>
            <a:avLst/>
            <a:gdLst/>
            <a:ahLst/>
            <a:cxnLst/>
            <a:rect l="l" t="t" r="r" b="b"/>
            <a:pathLst>
              <a:path w="1740" h="1214" extrusionOk="0">
                <a:moveTo>
                  <a:pt x="1169" y="0"/>
                </a:moveTo>
                <a:lnTo>
                  <a:pt x="0" y="1214"/>
                </a:lnTo>
                <a:lnTo>
                  <a:pt x="1740" y="1214"/>
                </a:lnTo>
                <a:lnTo>
                  <a:pt x="1169" y="0"/>
                </a:lnTo>
                <a:close/>
              </a:path>
            </a:pathLst>
          </a:custGeom>
          <a:solidFill>
            <a:schemeClr val="accent2"/>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Picture 28">
            <a:extLst>
              <a:ext uri="{FF2B5EF4-FFF2-40B4-BE49-F238E27FC236}">
                <a16:creationId xmlns:a16="http://schemas.microsoft.com/office/drawing/2014/main" id="{DFEB1CB5-ED3D-1678-7D48-42C69CC03C82}"/>
              </a:ext>
            </a:extLst>
          </p:cNvPr>
          <p:cNvPicPr>
            <a:picLocks noChangeAspect="1"/>
          </p:cNvPicPr>
          <p:nvPr/>
        </p:nvPicPr>
        <p:blipFill>
          <a:blip r:embed="rId3"/>
          <a:stretch>
            <a:fillRect/>
          </a:stretch>
        </p:blipFill>
        <p:spPr>
          <a:xfrm>
            <a:off x="1311011" y="3649190"/>
            <a:ext cx="1844477" cy="841800"/>
          </a:xfrm>
          <a:prstGeom prst="rect">
            <a:avLst/>
          </a:prstGeom>
        </p:spPr>
      </p:pic>
      <p:pic>
        <p:nvPicPr>
          <p:cNvPr id="897" name="Picture 896">
            <a:extLst>
              <a:ext uri="{FF2B5EF4-FFF2-40B4-BE49-F238E27FC236}">
                <a16:creationId xmlns:a16="http://schemas.microsoft.com/office/drawing/2014/main" id="{C5ED6FF5-48A6-77A8-6FE3-4407AECD5E6B}"/>
              </a:ext>
            </a:extLst>
          </p:cNvPr>
          <p:cNvPicPr>
            <a:picLocks noChangeAspect="1"/>
          </p:cNvPicPr>
          <p:nvPr/>
        </p:nvPicPr>
        <p:blipFill>
          <a:blip r:embed="rId4"/>
          <a:stretch>
            <a:fillRect/>
          </a:stretch>
        </p:blipFill>
        <p:spPr>
          <a:xfrm>
            <a:off x="3756317" y="3763684"/>
            <a:ext cx="1631365" cy="530108"/>
          </a:xfrm>
          <a:prstGeom prst="rect">
            <a:avLst/>
          </a:prstGeom>
        </p:spPr>
      </p:pic>
      <p:sp>
        <p:nvSpPr>
          <p:cNvPr id="2" name="Google Shape;919;p41">
            <a:extLst>
              <a:ext uri="{FF2B5EF4-FFF2-40B4-BE49-F238E27FC236}">
                <a16:creationId xmlns:a16="http://schemas.microsoft.com/office/drawing/2014/main" id="{EC2C8AE9-ED18-E644-502A-5692A4502C1F}"/>
              </a:ext>
            </a:extLst>
          </p:cNvPr>
          <p:cNvSpPr txBox="1">
            <a:spLocks/>
          </p:cNvSpPr>
          <p:nvPr/>
        </p:nvSpPr>
        <p:spPr>
          <a:xfrm>
            <a:off x="7375035" y="1166087"/>
            <a:ext cx="16510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500"/>
              <a:buFont typeface="Chelsea Market"/>
              <a:buNone/>
              <a:defRPr sz="25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2pPr>
            <a:lvl3pPr marR="0" lvl="2"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3pPr>
            <a:lvl4pPr marR="0" lvl="3"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4pPr>
            <a:lvl5pPr marR="0" lvl="4"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5pPr>
            <a:lvl6pPr marR="0" lvl="5"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6pPr>
            <a:lvl7pPr marR="0" lvl="6"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7pPr>
            <a:lvl8pPr marR="0" lvl="7"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8pPr>
            <a:lvl9pPr marR="0" lvl="8" algn="ctr" rtl="0">
              <a:lnSpc>
                <a:spcPct val="100000"/>
              </a:lnSpc>
              <a:spcBef>
                <a:spcPts val="0"/>
              </a:spcBef>
              <a:spcAft>
                <a:spcPts val="0"/>
              </a:spcAft>
              <a:buClr>
                <a:schemeClr val="dk1"/>
              </a:buClr>
              <a:buSzPts val="2500"/>
              <a:buFont typeface="Chelsea Market"/>
              <a:buNone/>
              <a:defRPr sz="2500" b="0" i="0" u="none" strike="noStrike" cap="none">
                <a:solidFill>
                  <a:schemeClr val="dk1"/>
                </a:solidFill>
                <a:latin typeface="Chelsea Market"/>
                <a:ea typeface="Chelsea Market"/>
                <a:cs typeface="Chelsea Market"/>
                <a:sym typeface="Chelsea Market"/>
              </a:defRPr>
            </a:lvl9pPr>
          </a:lstStyle>
          <a:p>
            <a:r>
              <a:rPr lang="en-ID" b="1" dirty="0"/>
              <a:t>Frontend</a:t>
            </a:r>
          </a:p>
        </p:txBody>
      </p:sp>
      <p:sp>
        <p:nvSpPr>
          <p:cNvPr id="3" name="Google Shape;920;p41">
            <a:extLst>
              <a:ext uri="{FF2B5EF4-FFF2-40B4-BE49-F238E27FC236}">
                <a16:creationId xmlns:a16="http://schemas.microsoft.com/office/drawing/2014/main" id="{9E2AE4DE-98D5-0C76-B1F1-EA0609EB237F}"/>
              </a:ext>
            </a:extLst>
          </p:cNvPr>
          <p:cNvSpPr txBox="1">
            <a:spLocks/>
          </p:cNvSpPr>
          <p:nvPr/>
        </p:nvSpPr>
        <p:spPr>
          <a:xfrm>
            <a:off x="5377591" y="1287521"/>
            <a:ext cx="3546844" cy="20785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1600"/>
              </a:spcBef>
              <a:spcAft>
                <a:spcPts val="160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a:buFont typeface="Arial" panose="020B0604020202020204" pitchFamily="34" charset="0"/>
              <a:buChar char="•"/>
            </a:pPr>
            <a:r>
              <a:rPr lang="en-ID" b="1" dirty="0"/>
              <a:t>React Native:</a:t>
            </a:r>
          </a:p>
          <a:p>
            <a:pPr marL="139700" indent="0"/>
            <a:r>
              <a:rPr lang="en-ID" dirty="0"/>
              <a:t>    Framework </a:t>
            </a:r>
            <a:r>
              <a:rPr lang="en-ID" dirty="0" err="1"/>
              <a:t>untuk</a:t>
            </a:r>
            <a:r>
              <a:rPr lang="en-ID" dirty="0"/>
              <a:t> </a:t>
            </a:r>
            <a:r>
              <a:rPr lang="en-ID" dirty="0" err="1"/>
              <a:t>pengembangan</a:t>
            </a:r>
            <a:r>
              <a:rPr lang="en-ID" dirty="0"/>
              <a:t> </a:t>
            </a:r>
            <a:r>
              <a:rPr lang="en-ID" dirty="0" err="1"/>
              <a:t>aplikasi</a:t>
            </a:r>
            <a:r>
              <a:rPr lang="en-ID" dirty="0"/>
              <a:t> mobile </a:t>
            </a:r>
            <a:r>
              <a:rPr lang="en-ID" dirty="0" err="1"/>
              <a:t>lintas</a:t>
            </a:r>
            <a:r>
              <a:rPr lang="en-ID" dirty="0"/>
              <a:t> platform.</a:t>
            </a:r>
          </a:p>
          <a:p>
            <a:pPr marL="139700" indent="0"/>
            <a:r>
              <a:rPr lang="en-ID" dirty="0"/>
              <a:t>   </a:t>
            </a:r>
            <a:r>
              <a:rPr lang="en-ID" dirty="0" err="1"/>
              <a:t>Memungkinkan</a:t>
            </a:r>
            <a:r>
              <a:rPr lang="en-ID" dirty="0"/>
              <a:t> </a:t>
            </a:r>
            <a:r>
              <a:rPr lang="en-ID" dirty="0" err="1"/>
              <a:t>aplikasi</a:t>
            </a:r>
            <a:r>
              <a:rPr lang="en-ID" dirty="0"/>
              <a:t> </a:t>
            </a:r>
            <a:r>
              <a:rPr lang="en-ID" dirty="0" err="1"/>
              <a:t>berjalan</a:t>
            </a:r>
            <a:r>
              <a:rPr lang="en-ID" dirty="0"/>
              <a:t> di Android dan iOS.</a:t>
            </a:r>
          </a:p>
          <a:p>
            <a:pPr>
              <a:buFont typeface="Arial" panose="020B0604020202020204" pitchFamily="34" charset="0"/>
              <a:buChar char="•"/>
            </a:pPr>
            <a:endParaRPr lang="en-ID" dirty="0"/>
          </a:p>
        </p:txBody>
      </p:sp>
      <p:pic>
        <p:nvPicPr>
          <p:cNvPr id="8" name="Picture 7">
            <a:extLst>
              <a:ext uri="{FF2B5EF4-FFF2-40B4-BE49-F238E27FC236}">
                <a16:creationId xmlns:a16="http://schemas.microsoft.com/office/drawing/2014/main" id="{39BB8816-AE7B-3363-1BE3-F4683D67F185}"/>
              </a:ext>
            </a:extLst>
          </p:cNvPr>
          <p:cNvPicPr>
            <a:picLocks noChangeAspect="1"/>
          </p:cNvPicPr>
          <p:nvPr/>
        </p:nvPicPr>
        <p:blipFill>
          <a:blip r:embed="rId5"/>
          <a:stretch>
            <a:fillRect/>
          </a:stretch>
        </p:blipFill>
        <p:spPr>
          <a:xfrm>
            <a:off x="6881241" y="3410336"/>
            <a:ext cx="1233881" cy="1233881"/>
          </a:xfrm>
          <a:prstGeom prst="rect">
            <a:avLst/>
          </a:prstGeom>
        </p:spPr>
      </p:pic>
      <p:sp>
        <p:nvSpPr>
          <p:cNvPr id="9" name="Google Shape;920;p41">
            <a:extLst>
              <a:ext uri="{FF2B5EF4-FFF2-40B4-BE49-F238E27FC236}">
                <a16:creationId xmlns:a16="http://schemas.microsoft.com/office/drawing/2014/main" id="{D24D471C-F13C-35EF-D145-7A99143215C0}"/>
              </a:ext>
            </a:extLst>
          </p:cNvPr>
          <p:cNvSpPr txBox="1">
            <a:spLocks/>
          </p:cNvSpPr>
          <p:nvPr/>
        </p:nvSpPr>
        <p:spPr>
          <a:xfrm>
            <a:off x="741772" y="5888433"/>
            <a:ext cx="7511684" cy="34250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1600"/>
              </a:spcBef>
              <a:spcAft>
                <a:spcPts val="160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algn="ctr">
              <a:buFont typeface="Arial" panose="020B0604020202020204" pitchFamily="34" charset="0"/>
              <a:buChar char="•"/>
            </a:pPr>
            <a:r>
              <a:rPr lang="en-ID" b="1"/>
              <a:t>Aplikasi Deteksi Warna Dominan</a:t>
            </a:r>
            <a:r>
              <a:rPr lang="en-ID"/>
              <a:t> berhasil mengidentifikasi dan mengelompokkan warna dominan dalam gambar menggunakan algoritma ColorThief dan KDTree.</a:t>
            </a:r>
          </a:p>
          <a:p>
            <a:pPr algn="ctr">
              <a:buFont typeface="Arial" panose="020B0604020202020204" pitchFamily="34" charset="0"/>
              <a:buChar char="•"/>
            </a:pPr>
            <a:r>
              <a:rPr lang="en-ID" b="1"/>
              <a:t>Efisiensi Pencarian Warna:</a:t>
            </a:r>
            <a:r>
              <a:rPr lang="en-ID"/>
              <a:t> KDTree meningkatkan kecepatan pencarian warna terdekat dalam ruang multidimensi, mempermudah pengolahan data gambar besar.</a:t>
            </a:r>
          </a:p>
          <a:p>
            <a:pPr algn="ctr">
              <a:buFont typeface="Arial" panose="020B0604020202020204" pitchFamily="34" charset="0"/>
              <a:buChar char="•"/>
            </a:pPr>
            <a:r>
              <a:rPr lang="en-ID" b="1"/>
              <a:t>Akurasi Tinggi:</a:t>
            </a:r>
            <a:r>
              <a:rPr lang="en-ID"/>
              <a:t> Penggunaan ColorThief memungkinkan ekstraksi palet warna yang akurat berdasarkan distribusi pixel gambar.</a:t>
            </a:r>
          </a:p>
          <a:p>
            <a:pPr algn="ctr">
              <a:buFont typeface="Arial" panose="020B0604020202020204" pitchFamily="34" charset="0"/>
              <a:buChar char="•"/>
            </a:pPr>
            <a:r>
              <a:rPr lang="en-ID" b="1"/>
              <a:t>Integrasi Backend dan Frontend:</a:t>
            </a:r>
            <a:r>
              <a:rPr lang="en-ID"/>
              <a:t> Backend berbasis Flask API bekerja efektif dengan frontend React Native menggunakan Expo, memungkinkan interaksi yang mulus antara pengguna dan aplikasi.</a:t>
            </a:r>
          </a:p>
          <a:p>
            <a:pPr algn="ctr">
              <a:buFont typeface="Arial" panose="020B0604020202020204" pitchFamily="34" charset="0"/>
              <a:buChar char="•"/>
            </a:pPr>
            <a:endParaRPr lang="en-ID" dirty="0"/>
          </a:p>
        </p:txBody>
      </p:sp>
    </p:spTree>
    <p:extLst>
      <p:ext uri="{BB962C8B-B14F-4D97-AF65-F5344CB8AC3E}">
        <p14:creationId xmlns:p14="http://schemas.microsoft.com/office/powerpoint/2010/main" val="2733911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7">
          <a:extLst>
            <a:ext uri="{FF2B5EF4-FFF2-40B4-BE49-F238E27FC236}">
              <a16:creationId xmlns:a16="http://schemas.microsoft.com/office/drawing/2014/main" id="{10EE2A66-255B-034F-684A-AEB1146CC04F}"/>
            </a:ext>
          </a:extLst>
        </p:cNvPr>
        <p:cNvGrpSpPr/>
        <p:nvPr/>
      </p:nvGrpSpPr>
      <p:grpSpPr>
        <a:xfrm>
          <a:off x="0" y="0"/>
          <a:ext cx="0" cy="0"/>
          <a:chOff x="0" y="0"/>
          <a:chExt cx="0" cy="0"/>
        </a:xfrm>
      </p:grpSpPr>
      <p:sp>
        <p:nvSpPr>
          <p:cNvPr id="918" name="Google Shape;918;p41">
            <a:extLst>
              <a:ext uri="{FF2B5EF4-FFF2-40B4-BE49-F238E27FC236}">
                <a16:creationId xmlns:a16="http://schemas.microsoft.com/office/drawing/2014/main" id="{95FB4749-5AF5-6415-FDEC-D5E6D0A3113F}"/>
              </a:ext>
            </a:extLst>
          </p:cNvPr>
          <p:cNvSpPr txBox="1">
            <a:spLocks noGrp="1"/>
          </p:cNvSpPr>
          <p:nvPr>
            <p:ph type="title"/>
          </p:nvPr>
        </p:nvSpPr>
        <p:spPr>
          <a:xfrm>
            <a:off x="938891" y="3988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Cara </a:t>
            </a:r>
            <a:r>
              <a:rPr lang="en-ID" dirty="0" err="1"/>
              <a:t>Kerja</a:t>
            </a:r>
            <a:r>
              <a:rPr lang="en-ID" dirty="0"/>
              <a:t> </a:t>
            </a:r>
            <a:r>
              <a:rPr lang="en-ID" dirty="0" err="1"/>
              <a:t>Aplikasi</a:t>
            </a:r>
            <a:endParaRPr dirty="0"/>
          </a:p>
        </p:txBody>
      </p:sp>
      <p:sp>
        <p:nvSpPr>
          <p:cNvPr id="934" name="Google Shape;934;p41">
            <a:extLst>
              <a:ext uri="{FF2B5EF4-FFF2-40B4-BE49-F238E27FC236}">
                <a16:creationId xmlns:a16="http://schemas.microsoft.com/office/drawing/2014/main" id="{00373D28-99E0-A1F1-6D7B-030B67C0623D}"/>
              </a:ext>
            </a:extLst>
          </p:cNvPr>
          <p:cNvSpPr/>
          <p:nvPr/>
        </p:nvSpPr>
        <p:spPr>
          <a:xfrm>
            <a:off x="8011607" y="99541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a:extLst>
              <a:ext uri="{FF2B5EF4-FFF2-40B4-BE49-F238E27FC236}">
                <a16:creationId xmlns:a16="http://schemas.microsoft.com/office/drawing/2014/main" id="{8BA46A26-6779-CE25-CE9A-2D17688C1746}"/>
              </a:ext>
            </a:extLst>
          </p:cNvPr>
          <p:cNvSpPr/>
          <p:nvPr/>
        </p:nvSpPr>
        <p:spPr>
          <a:xfrm>
            <a:off x="6481425" y="258996"/>
            <a:ext cx="396024" cy="161975"/>
          </a:xfrm>
          <a:custGeom>
            <a:avLst/>
            <a:gdLst/>
            <a:ahLst/>
            <a:cxnLst/>
            <a:rect l="l" t="t" r="r" b="b"/>
            <a:pathLst>
              <a:path w="1740" h="1214" extrusionOk="0">
                <a:moveTo>
                  <a:pt x="1169" y="0"/>
                </a:moveTo>
                <a:lnTo>
                  <a:pt x="0" y="1214"/>
                </a:lnTo>
                <a:lnTo>
                  <a:pt x="1740" y="1214"/>
                </a:lnTo>
                <a:lnTo>
                  <a:pt x="1169"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a:extLst>
              <a:ext uri="{FF2B5EF4-FFF2-40B4-BE49-F238E27FC236}">
                <a16:creationId xmlns:a16="http://schemas.microsoft.com/office/drawing/2014/main" id="{5B8FB196-92AF-2694-3275-12E5D7194CDF}"/>
              </a:ext>
            </a:extLst>
          </p:cNvPr>
          <p:cNvSpPr/>
          <p:nvPr/>
        </p:nvSpPr>
        <p:spPr>
          <a:xfrm rot="-7962107">
            <a:off x="3199967" y="317886"/>
            <a:ext cx="396026" cy="161974"/>
          </a:xfrm>
          <a:custGeom>
            <a:avLst/>
            <a:gdLst/>
            <a:ahLst/>
            <a:cxnLst/>
            <a:rect l="l" t="t" r="r" b="b"/>
            <a:pathLst>
              <a:path w="1740" h="1214" extrusionOk="0">
                <a:moveTo>
                  <a:pt x="1169" y="0"/>
                </a:moveTo>
                <a:lnTo>
                  <a:pt x="0" y="1214"/>
                </a:lnTo>
                <a:lnTo>
                  <a:pt x="1740" y="1214"/>
                </a:lnTo>
                <a:lnTo>
                  <a:pt x="1169" y="0"/>
                </a:lnTo>
                <a:close/>
              </a:path>
            </a:pathLst>
          </a:custGeom>
          <a:solidFill>
            <a:schemeClr val="accent2"/>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20;p41">
            <a:extLst>
              <a:ext uri="{FF2B5EF4-FFF2-40B4-BE49-F238E27FC236}">
                <a16:creationId xmlns:a16="http://schemas.microsoft.com/office/drawing/2014/main" id="{CFB6F8DA-5C7C-7A2D-FE08-F04E283030DB}"/>
              </a:ext>
            </a:extLst>
          </p:cNvPr>
          <p:cNvSpPr txBox="1">
            <a:spLocks/>
          </p:cNvSpPr>
          <p:nvPr/>
        </p:nvSpPr>
        <p:spPr>
          <a:xfrm>
            <a:off x="741772" y="5888433"/>
            <a:ext cx="7511684" cy="34250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160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1600"/>
              </a:spcBef>
              <a:spcAft>
                <a:spcPts val="160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algn="ctr">
              <a:buFont typeface="Arial" panose="020B0604020202020204" pitchFamily="34" charset="0"/>
              <a:buChar char="•"/>
            </a:pPr>
            <a:r>
              <a:rPr lang="en-ID" b="1"/>
              <a:t>Aplikasi Deteksi Warna Dominan</a:t>
            </a:r>
            <a:r>
              <a:rPr lang="en-ID"/>
              <a:t> berhasil mengidentifikasi dan mengelompokkan warna dominan dalam gambar menggunakan algoritma ColorThief dan KDTree.</a:t>
            </a:r>
          </a:p>
          <a:p>
            <a:pPr algn="ctr">
              <a:buFont typeface="Arial" panose="020B0604020202020204" pitchFamily="34" charset="0"/>
              <a:buChar char="•"/>
            </a:pPr>
            <a:r>
              <a:rPr lang="en-ID" b="1"/>
              <a:t>Efisiensi Pencarian Warna:</a:t>
            </a:r>
            <a:r>
              <a:rPr lang="en-ID"/>
              <a:t> KDTree meningkatkan kecepatan pencarian warna terdekat dalam ruang multidimensi, mempermudah pengolahan data gambar besar.</a:t>
            </a:r>
          </a:p>
          <a:p>
            <a:pPr algn="ctr">
              <a:buFont typeface="Arial" panose="020B0604020202020204" pitchFamily="34" charset="0"/>
              <a:buChar char="•"/>
            </a:pPr>
            <a:r>
              <a:rPr lang="en-ID" b="1"/>
              <a:t>Akurasi Tinggi:</a:t>
            </a:r>
            <a:r>
              <a:rPr lang="en-ID"/>
              <a:t> Penggunaan ColorThief memungkinkan ekstraksi palet warna yang akurat berdasarkan distribusi pixel gambar.</a:t>
            </a:r>
          </a:p>
          <a:p>
            <a:pPr algn="ctr">
              <a:buFont typeface="Arial" panose="020B0604020202020204" pitchFamily="34" charset="0"/>
              <a:buChar char="•"/>
            </a:pPr>
            <a:r>
              <a:rPr lang="en-ID" b="1"/>
              <a:t>Integrasi Backend dan Frontend:</a:t>
            </a:r>
            <a:r>
              <a:rPr lang="en-ID"/>
              <a:t> Backend berbasis Flask API bekerja efektif dengan frontend React Native menggunakan Expo, memungkinkan interaksi yang mulus antara pengguna dan aplikasi.</a:t>
            </a:r>
          </a:p>
          <a:p>
            <a:pPr algn="ctr">
              <a:buFont typeface="Arial" panose="020B0604020202020204" pitchFamily="34" charset="0"/>
              <a:buChar char="•"/>
            </a:pPr>
            <a:endParaRPr lang="en-ID" dirty="0"/>
          </a:p>
        </p:txBody>
      </p:sp>
    </p:spTree>
    <p:extLst>
      <p:ext uri="{BB962C8B-B14F-4D97-AF65-F5344CB8AC3E}">
        <p14:creationId xmlns:p14="http://schemas.microsoft.com/office/powerpoint/2010/main" val="1744431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9"/>
        <p:cNvGrpSpPr/>
        <p:nvPr/>
      </p:nvGrpSpPr>
      <p:grpSpPr>
        <a:xfrm>
          <a:off x="0" y="0"/>
          <a:ext cx="0" cy="0"/>
          <a:chOff x="0" y="0"/>
          <a:chExt cx="0" cy="0"/>
        </a:xfrm>
      </p:grpSpPr>
      <p:sp>
        <p:nvSpPr>
          <p:cNvPr id="1370" name="Google Shape;1370;p55"/>
          <p:cNvSpPr txBox="1">
            <a:spLocks noGrp="1"/>
          </p:cNvSpPr>
          <p:nvPr>
            <p:ph type="title"/>
          </p:nvPr>
        </p:nvSpPr>
        <p:spPr>
          <a:xfrm>
            <a:off x="2594747" y="2206498"/>
            <a:ext cx="5613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UJI APLIKASI</a:t>
            </a:r>
            <a:endParaRPr dirty="0"/>
          </a:p>
        </p:txBody>
      </p:sp>
      <p:grpSp>
        <p:nvGrpSpPr>
          <p:cNvPr id="1373" name="Google Shape;1373;p55"/>
          <p:cNvGrpSpPr/>
          <p:nvPr/>
        </p:nvGrpSpPr>
        <p:grpSpPr>
          <a:xfrm rot="-4162165">
            <a:off x="339130" y="1661640"/>
            <a:ext cx="2761811" cy="895396"/>
            <a:chOff x="-1760999" y="1531077"/>
            <a:chExt cx="829653" cy="268989"/>
          </a:xfrm>
        </p:grpSpPr>
        <p:sp>
          <p:nvSpPr>
            <p:cNvPr id="1374" name="Google Shape;1374;p55"/>
            <p:cNvSpPr/>
            <p:nvPr/>
          </p:nvSpPr>
          <p:spPr>
            <a:xfrm>
              <a:off x="-1760999" y="1534327"/>
              <a:ext cx="592411" cy="265739"/>
            </a:xfrm>
            <a:custGeom>
              <a:avLst/>
              <a:gdLst/>
              <a:ahLst/>
              <a:cxnLst/>
              <a:rect l="l" t="t" r="r" b="b"/>
              <a:pathLst>
                <a:path w="8021" h="3598" extrusionOk="0">
                  <a:moveTo>
                    <a:pt x="7851" y="1"/>
                  </a:moveTo>
                  <a:lnTo>
                    <a:pt x="955" y="367"/>
                  </a:lnTo>
                  <a:cubicBezTo>
                    <a:pt x="420" y="393"/>
                    <a:pt x="1" y="848"/>
                    <a:pt x="36" y="1384"/>
                  </a:cubicBezTo>
                  <a:lnTo>
                    <a:pt x="99" y="2677"/>
                  </a:lnTo>
                  <a:cubicBezTo>
                    <a:pt x="125" y="3196"/>
                    <a:pt x="561" y="3597"/>
                    <a:pt x="1075" y="3597"/>
                  </a:cubicBezTo>
                  <a:cubicBezTo>
                    <a:pt x="1092" y="3597"/>
                    <a:pt x="1108" y="3597"/>
                    <a:pt x="1125" y="3596"/>
                  </a:cubicBezTo>
                  <a:lnTo>
                    <a:pt x="8021" y="3239"/>
                  </a:lnTo>
                  <a:lnTo>
                    <a:pt x="7851" y="1"/>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1198269" y="1531077"/>
              <a:ext cx="98895" cy="243213"/>
            </a:xfrm>
            <a:custGeom>
              <a:avLst/>
              <a:gdLst/>
              <a:ahLst/>
              <a:cxnLst/>
              <a:rect l="l" t="t" r="r" b="b"/>
              <a:pathLst>
                <a:path w="1339" h="3293" extrusionOk="0">
                  <a:moveTo>
                    <a:pt x="1169" y="0"/>
                  </a:moveTo>
                  <a:lnTo>
                    <a:pt x="0" y="63"/>
                  </a:lnTo>
                  <a:lnTo>
                    <a:pt x="170" y="3292"/>
                  </a:lnTo>
                  <a:lnTo>
                    <a:pt x="1338" y="3230"/>
                  </a:lnTo>
                  <a:lnTo>
                    <a:pt x="1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1698367" y="1600799"/>
              <a:ext cx="376230" cy="141289"/>
            </a:xfrm>
            <a:custGeom>
              <a:avLst/>
              <a:gdLst/>
              <a:ahLst/>
              <a:cxnLst/>
              <a:rect l="l" t="t" r="r" b="b"/>
              <a:pathLst>
                <a:path w="5094" h="1913" extrusionOk="0">
                  <a:moveTo>
                    <a:pt x="4339" y="0"/>
                  </a:moveTo>
                  <a:cubicBezTo>
                    <a:pt x="4323" y="0"/>
                    <a:pt x="4307" y="1"/>
                    <a:pt x="4291" y="2"/>
                  </a:cubicBezTo>
                  <a:lnTo>
                    <a:pt x="714" y="189"/>
                  </a:lnTo>
                  <a:cubicBezTo>
                    <a:pt x="303" y="207"/>
                    <a:pt x="0" y="555"/>
                    <a:pt x="18" y="956"/>
                  </a:cubicBezTo>
                  <a:lnTo>
                    <a:pt x="36" y="1224"/>
                  </a:lnTo>
                  <a:cubicBezTo>
                    <a:pt x="53" y="1609"/>
                    <a:pt x="374" y="1913"/>
                    <a:pt x="755" y="1913"/>
                  </a:cubicBezTo>
                  <a:cubicBezTo>
                    <a:pt x="771" y="1913"/>
                    <a:pt x="787" y="1912"/>
                    <a:pt x="803" y="1911"/>
                  </a:cubicBezTo>
                  <a:lnTo>
                    <a:pt x="4380" y="1724"/>
                  </a:lnTo>
                  <a:cubicBezTo>
                    <a:pt x="4782" y="1706"/>
                    <a:pt x="5094" y="1367"/>
                    <a:pt x="5076" y="956"/>
                  </a:cubicBezTo>
                  <a:lnTo>
                    <a:pt x="5058" y="689"/>
                  </a:lnTo>
                  <a:cubicBezTo>
                    <a:pt x="5041" y="303"/>
                    <a:pt x="4720" y="0"/>
                    <a:pt x="4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1287269" y="1536986"/>
              <a:ext cx="75187" cy="241883"/>
            </a:xfrm>
            <a:custGeom>
              <a:avLst/>
              <a:gdLst/>
              <a:ahLst/>
              <a:cxnLst/>
              <a:rect l="l" t="t" r="r" b="b"/>
              <a:pathLst>
                <a:path w="1018" h="3275" extrusionOk="0">
                  <a:moveTo>
                    <a:pt x="848" y="1"/>
                  </a:moveTo>
                  <a:lnTo>
                    <a:pt x="1" y="45"/>
                  </a:lnTo>
                  <a:lnTo>
                    <a:pt x="170" y="3275"/>
                  </a:lnTo>
                  <a:lnTo>
                    <a:pt x="1018" y="3230"/>
                  </a:ln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1110673" y="1555450"/>
              <a:ext cx="179326" cy="189149"/>
            </a:xfrm>
            <a:custGeom>
              <a:avLst/>
              <a:gdLst/>
              <a:ahLst/>
              <a:cxnLst/>
              <a:rect l="l" t="t" r="r" b="b"/>
              <a:pathLst>
                <a:path w="2428" h="2561" extrusionOk="0">
                  <a:moveTo>
                    <a:pt x="1" y="0"/>
                  </a:moveTo>
                  <a:lnTo>
                    <a:pt x="134" y="2561"/>
                  </a:lnTo>
                  <a:lnTo>
                    <a:pt x="2427" y="1535"/>
                  </a:lnTo>
                  <a:lnTo>
                    <a:pt x="2391" y="785"/>
                  </a:lnTo>
                  <a:lnTo>
                    <a:pt x="1" y="0"/>
                  </a:lnTo>
                  <a:close/>
                </a:path>
              </a:pathLst>
            </a:custGeom>
            <a:solidFill>
              <a:srgbClr val="6BE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55"/>
          <p:cNvSpPr/>
          <p:nvPr/>
        </p:nvSpPr>
        <p:spPr>
          <a:xfrm rot="580745">
            <a:off x="1160924" y="4399687"/>
            <a:ext cx="276068" cy="182511"/>
          </a:xfrm>
          <a:custGeom>
            <a:avLst/>
            <a:gdLst/>
            <a:ahLst/>
            <a:cxnLst/>
            <a:rect l="l" t="t" r="r" b="b"/>
            <a:pathLst>
              <a:path w="2526" h="1670" extrusionOk="0">
                <a:moveTo>
                  <a:pt x="848" y="1"/>
                </a:moveTo>
                <a:lnTo>
                  <a:pt x="0" y="1669"/>
                </a:lnTo>
                <a:lnTo>
                  <a:pt x="2525" y="1669"/>
                </a:lnTo>
                <a:lnTo>
                  <a:pt x="848"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rot="10405267">
            <a:off x="270771" y="321501"/>
            <a:ext cx="377203" cy="435803"/>
          </a:xfrm>
          <a:custGeom>
            <a:avLst/>
            <a:gdLst/>
            <a:ahLst/>
            <a:cxnLst/>
            <a:rect l="l" t="t" r="r" b="b"/>
            <a:pathLst>
              <a:path w="1268" h="1465" extrusionOk="0">
                <a:moveTo>
                  <a:pt x="0" y="1"/>
                </a:moveTo>
                <a:lnTo>
                  <a:pt x="0" y="1009"/>
                </a:lnTo>
                <a:lnTo>
                  <a:pt x="1267" y="1464"/>
                </a:lnTo>
                <a:lnTo>
                  <a:pt x="0"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2966123" y="1827681"/>
            <a:ext cx="350001" cy="244211"/>
          </a:xfrm>
          <a:custGeom>
            <a:avLst/>
            <a:gdLst/>
            <a:ahLst/>
            <a:cxnLst/>
            <a:rect l="l" t="t" r="r" b="b"/>
            <a:pathLst>
              <a:path w="1740" h="1214" extrusionOk="0">
                <a:moveTo>
                  <a:pt x="1169" y="0"/>
                </a:moveTo>
                <a:lnTo>
                  <a:pt x="0" y="1214"/>
                </a:lnTo>
                <a:lnTo>
                  <a:pt x="1740" y="1214"/>
                </a:lnTo>
                <a:lnTo>
                  <a:pt x="1169"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363102" y="3818315"/>
            <a:ext cx="349999" cy="326066"/>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rot="1164093">
            <a:off x="2443329" y="252591"/>
            <a:ext cx="302837" cy="404576"/>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rot="-9365974">
            <a:off x="1999059" y="3669076"/>
            <a:ext cx="367220" cy="168797"/>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rot="6160506">
            <a:off x="260951" y="2150212"/>
            <a:ext cx="396853" cy="295371"/>
          </a:xfrm>
          <a:custGeom>
            <a:avLst/>
            <a:gdLst/>
            <a:ahLst/>
            <a:cxnLst/>
            <a:rect l="l" t="t" r="r" b="b"/>
            <a:pathLst>
              <a:path w="2374" h="1767" extrusionOk="0">
                <a:moveTo>
                  <a:pt x="2374" y="0"/>
                </a:moveTo>
                <a:lnTo>
                  <a:pt x="1" y="544"/>
                </a:lnTo>
                <a:lnTo>
                  <a:pt x="456" y="1767"/>
                </a:lnTo>
                <a:lnTo>
                  <a:pt x="2374"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rot="-2329612">
            <a:off x="4417947" y="434738"/>
            <a:ext cx="260474" cy="178498"/>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rot="5997712">
            <a:off x="6269753" y="4585951"/>
            <a:ext cx="302835" cy="404578"/>
          </a:xfrm>
          <a:custGeom>
            <a:avLst/>
            <a:gdLst/>
            <a:ahLst/>
            <a:cxnLst/>
            <a:rect l="l" t="t" r="r" b="b"/>
            <a:pathLst>
              <a:path w="2374" h="1767" extrusionOk="0">
                <a:moveTo>
                  <a:pt x="2374" y="0"/>
                </a:moveTo>
                <a:lnTo>
                  <a:pt x="1" y="544"/>
                </a:lnTo>
                <a:lnTo>
                  <a:pt x="456" y="1767"/>
                </a:lnTo>
                <a:lnTo>
                  <a:pt x="2374" y="0"/>
                </a:lnTo>
                <a:close/>
              </a:path>
            </a:pathLst>
          </a:custGeom>
          <a:solidFill>
            <a:schemeClr val="lt1"/>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rot="5836550">
            <a:off x="6628587" y="604176"/>
            <a:ext cx="367217" cy="168796"/>
          </a:xfrm>
          <a:custGeom>
            <a:avLst/>
            <a:gdLst/>
            <a:ahLst/>
            <a:cxnLst/>
            <a:rect l="l" t="t" r="r" b="b"/>
            <a:pathLst>
              <a:path w="2374" h="1767" extrusionOk="0">
                <a:moveTo>
                  <a:pt x="2374" y="0"/>
                </a:moveTo>
                <a:lnTo>
                  <a:pt x="1" y="544"/>
                </a:lnTo>
                <a:lnTo>
                  <a:pt x="456" y="1767"/>
                </a:lnTo>
                <a:lnTo>
                  <a:pt x="2374" y="0"/>
                </a:lnTo>
                <a:close/>
              </a:path>
            </a:pathLst>
          </a:custGeom>
          <a:solidFill>
            <a:schemeClr val="lt1"/>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rot="3188678">
            <a:off x="5020997" y="1723413"/>
            <a:ext cx="260473" cy="178499"/>
          </a:xfrm>
          <a:custGeom>
            <a:avLst/>
            <a:gdLst/>
            <a:ahLst/>
            <a:cxnLst/>
            <a:rect l="l" t="t" r="r" b="b"/>
            <a:pathLst>
              <a:path w="1169" h="1089" extrusionOk="0">
                <a:moveTo>
                  <a:pt x="1169" y="1"/>
                </a:moveTo>
                <a:lnTo>
                  <a:pt x="0" y="331"/>
                </a:lnTo>
                <a:lnTo>
                  <a:pt x="865" y="1089"/>
                </a:lnTo>
                <a:lnTo>
                  <a:pt x="1169" y="1"/>
                </a:lnTo>
                <a:close/>
              </a:path>
            </a:pathLst>
          </a:custGeom>
          <a:solidFill>
            <a:schemeClr val="lt1"/>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4071137" y="3859239"/>
            <a:ext cx="424651" cy="244225"/>
          </a:xfrm>
          <a:custGeom>
            <a:avLst/>
            <a:gdLst/>
            <a:ahLst/>
            <a:cxnLst/>
            <a:rect l="l" t="t" r="r" b="b"/>
            <a:pathLst>
              <a:path w="1169" h="1089" extrusionOk="0">
                <a:moveTo>
                  <a:pt x="1169" y="1"/>
                </a:moveTo>
                <a:lnTo>
                  <a:pt x="0" y="331"/>
                </a:lnTo>
                <a:lnTo>
                  <a:pt x="865" y="1089"/>
                </a:lnTo>
                <a:lnTo>
                  <a:pt x="1169" y="1"/>
                </a:lnTo>
                <a:close/>
              </a:path>
            </a:pathLst>
          </a:custGeom>
          <a:solidFill>
            <a:schemeClr val="lt1"/>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rot="-379960">
            <a:off x="8145612" y="4026412"/>
            <a:ext cx="276071" cy="182513"/>
          </a:xfrm>
          <a:custGeom>
            <a:avLst/>
            <a:gdLst/>
            <a:ahLst/>
            <a:cxnLst/>
            <a:rect l="l" t="t" r="r" b="b"/>
            <a:pathLst>
              <a:path w="2526" h="1670" extrusionOk="0">
                <a:moveTo>
                  <a:pt x="848" y="1"/>
                </a:moveTo>
                <a:lnTo>
                  <a:pt x="0" y="1669"/>
                </a:lnTo>
                <a:lnTo>
                  <a:pt x="2525" y="1669"/>
                </a:lnTo>
                <a:lnTo>
                  <a:pt x="848" y="1"/>
                </a:lnTo>
                <a:close/>
              </a:path>
            </a:pathLst>
          </a:custGeom>
          <a:solidFill>
            <a:schemeClr val="lt1"/>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41"/>
          <p:cNvSpPr txBox="1">
            <a:spLocks noGrp="1"/>
          </p:cNvSpPr>
          <p:nvPr>
            <p:ph type="title"/>
          </p:nvPr>
        </p:nvSpPr>
        <p:spPr>
          <a:xfrm>
            <a:off x="938891" y="398874"/>
            <a:ext cx="7704000" cy="572700"/>
          </a:xfrm>
          <a:prstGeom prst="rect">
            <a:avLst/>
          </a:prstGeom>
        </p:spPr>
        <p:txBody>
          <a:bodyPr spcFirstLastPara="1" wrap="square" lIns="91425" tIns="91425" rIns="91425" bIns="91425" anchor="t" anchorCtr="0">
            <a:noAutofit/>
          </a:bodyPr>
          <a:lstStyle/>
          <a:p>
            <a:r>
              <a:rPr lang="en-ID" b="1" dirty="0"/>
              <a:t>Kesimpulan:</a:t>
            </a:r>
            <a:br>
              <a:rPr lang="en-ID" dirty="0"/>
            </a:br>
            <a:endParaRPr dirty="0"/>
          </a:p>
        </p:txBody>
      </p:sp>
      <p:sp>
        <p:nvSpPr>
          <p:cNvPr id="920" name="Google Shape;920;p41"/>
          <p:cNvSpPr txBox="1">
            <a:spLocks noGrp="1"/>
          </p:cNvSpPr>
          <p:nvPr>
            <p:ph type="subTitle" idx="1"/>
          </p:nvPr>
        </p:nvSpPr>
        <p:spPr>
          <a:xfrm>
            <a:off x="741772" y="859233"/>
            <a:ext cx="7511684" cy="3425033"/>
          </a:xfrm>
          <a:prstGeom prst="rect">
            <a:avLst/>
          </a:prstGeom>
        </p:spPr>
        <p:txBody>
          <a:bodyPr spcFirstLastPara="1" wrap="square" lIns="91425" tIns="91425" rIns="91425" bIns="91425" anchor="ctr" anchorCtr="0">
            <a:noAutofit/>
          </a:bodyPr>
          <a:lstStyle/>
          <a:p>
            <a:pPr algn="ctr">
              <a:buFont typeface="Arial" panose="020B0604020202020204" pitchFamily="34" charset="0"/>
              <a:buChar char="•"/>
            </a:pPr>
            <a:r>
              <a:rPr lang="en-ID" b="1" dirty="0" err="1"/>
              <a:t>Aplikasi</a:t>
            </a:r>
            <a:r>
              <a:rPr lang="en-ID" b="1" dirty="0"/>
              <a:t> </a:t>
            </a:r>
            <a:r>
              <a:rPr lang="en-ID" b="1" dirty="0" err="1"/>
              <a:t>Deteksi</a:t>
            </a:r>
            <a:r>
              <a:rPr lang="en-ID" b="1" dirty="0"/>
              <a:t> </a:t>
            </a:r>
            <a:r>
              <a:rPr lang="en-ID" b="1" dirty="0" err="1"/>
              <a:t>Warna</a:t>
            </a:r>
            <a:r>
              <a:rPr lang="en-ID" b="1" dirty="0"/>
              <a:t> </a:t>
            </a:r>
            <a:r>
              <a:rPr lang="en-ID" b="1" dirty="0" err="1"/>
              <a:t>Dominan</a:t>
            </a:r>
            <a:r>
              <a:rPr lang="en-ID" dirty="0"/>
              <a:t> </a:t>
            </a:r>
            <a:r>
              <a:rPr lang="en-ID" dirty="0" err="1"/>
              <a:t>berhasil</a:t>
            </a:r>
            <a:r>
              <a:rPr lang="en-ID" dirty="0"/>
              <a:t> </a:t>
            </a:r>
            <a:r>
              <a:rPr lang="en-ID" dirty="0" err="1"/>
              <a:t>mengidentifikasi</a:t>
            </a:r>
            <a:r>
              <a:rPr lang="en-ID" dirty="0"/>
              <a:t> dan </a:t>
            </a:r>
            <a:r>
              <a:rPr lang="en-ID" dirty="0" err="1"/>
              <a:t>mengelompokkan</a:t>
            </a:r>
            <a:r>
              <a:rPr lang="en-ID" dirty="0"/>
              <a:t> </a:t>
            </a:r>
            <a:r>
              <a:rPr lang="en-ID" dirty="0" err="1"/>
              <a:t>warna</a:t>
            </a:r>
            <a:r>
              <a:rPr lang="en-ID" dirty="0"/>
              <a:t> </a:t>
            </a:r>
            <a:r>
              <a:rPr lang="en-ID" dirty="0" err="1"/>
              <a:t>dominan</a:t>
            </a:r>
            <a:r>
              <a:rPr lang="en-ID" dirty="0"/>
              <a:t> </a:t>
            </a:r>
            <a:r>
              <a:rPr lang="en-ID" dirty="0" err="1"/>
              <a:t>dalam</a:t>
            </a:r>
            <a:r>
              <a:rPr lang="en-ID" dirty="0"/>
              <a:t> </a:t>
            </a:r>
            <a:r>
              <a:rPr lang="en-ID" dirty="0" err="1"/>
              <a:t>gambar</a:t>
            </a:r>
            <a:r>
              <a:rPr lang="en-ID" dirty="0"/>
              <a:t> </a:t>
            </a:r>
            <a:r>
              <a:rPr lang="en-ID" dirty="0" err="1"/>
              <a:t>menggunakan</a:t>
            </a:r>
            <a:r>
              <a:rPr lang="en-ID" dirty="0"/>
              <a:t> </a:t>
            </a:r>
            <a:r>
              <a:rPr lang="en-ID" dirty="0" err="1"/>
              <a:t>algoritma</a:t>
            </a:r>
            <a:r>
              <a:rPr lang="en-ID" dirty="0"/>
              <a:t> </a:t>
            </a:r>
            <a:r>
              <a:rPr lang="en-ID" dirty="0" err="1"/>
              <a:t>ColorThief</a:t>
            </a:r>
            <a:r>
              <a:rPr lang="en-ID" dirty="0"/>
              <a:t> dan </a:t>
            </a:r>
            <a:r>
              <a:rPr lang="en-ID" dirty="0" err="1"/>
              <a:t>KDTree</a:t>
            </a:r>
            <a:r>
              <a:rPr lang="en-ID" dirty="0"/>
              <a:t>.</a:t>
            </a:r>
          </a:p>
          <a:p>
            <a:pPr algn="ctr">
              <a:buFont typeface="Arial" panose="020B0604020202020204" pitchFamily="34" charset="0"/>
              <a:buChar char="•"/>
            </a:pPr>
            <a:r>
              <a:rPr lang="en-ID" b="1" dirty="0" err="1"/>
              <a:t>Efisiensi</a:t>
            </a:r>
            <a:r>
              <a:rPr lang="en-ID" b="1" dirty="0"/>
              <a:t> </a:t>
            </a:r>
            <a:r>
              <a:rPr lang="en-ID" b="1" dirty="0" err="1"/>
              <a:t>Pencarian</a:t>
            </a:r>
            <a:r>
              <a:rPr lang="en-ID" b="1" dirty="0"/>
              <a:t> </a:t>
            </a:r>
            <a:r>
              <a:rPr lang="en-ID" b="1" dirty="0" err="1"/>
              <a:t>Warna</a:t>
            </a:r>
            <a:r>
              <a:rPr lang="en-ID" b="1" dirty="0"/>
              <a:t>:</a:t>
            </a:r>
            <a:r>
              <a:rPr lang="en-ID" dirty="0"/>
              <a:t> </a:t>
            </a:r>
            <a:r>
              <a:rPr lang="en-ID" dirty="0" err="1"/>
              <a:t>KDTree</a:t>
            </a:r>
            <a:r>
              <a:rPr lang="en-ID" dirty="0"/>
              <a:t> </a:t>
            </a:r>
            <a:r>
              <a:rPr lang="en-ID" dirty="0" err="1"/>
              <a:t>meningkatkan</a:t>
            </a:r>
            <a:r>
              <a:rPr lang="en-ID" dirty="0"/>
              <a:t> </a:t>
            </a:r>
            <a:r>
              <a:rPr lang="en-ID" dirty="0" err="1"/>
              <a:t>kecepatan</a:t>
            </a:r>
            <a:r>
              <a:rPr lang="en-ID" dirty="0"/>
              <a:t> </a:t>
            </a:r>
            <a:r>
              <a:rPr lang="en-ID" dirty="0" err="1"/>
              <a:t>pencarian</a:t>
            </a:r>
            <a:r>
              <a:rPr lang="en-ID" dirty="0"/>
              <a:t> </a:t>
            </a:r>
            <a:r>
              <a:rPr lang="en-ID" dirty="0" err="1"/>
              <a:t>warna</a:t>
            </a:r>
            <a:r>
              <a:rPr lang="en-ID" dirty="0"/>
              <a:t> </a:t>
            </a:r>
            <a:r>
              <a:rPr lang="en-ID" dirty="0" err="1"/>
              <a:t>terdekat</a:t>
            </a:r>
            <a:r>
              <a:rPr lang="en-ID" dirty="0"/>
              <a:t> </a:t>
            </a:r>
            <a:r>
              <a:rPr lang="en-ID" dirty="0" err="1"/>
              <a:t>dalam</a:t>
            </a:r>
            <a:r>
              <a:rPr lang="en-ID" dirty="0"/>
              <a:t> </a:t>
            </a:r>
            <a:r>
              <a:rPr lang="en-ID" dirty="0" err="1"/>
              <a:t>ruang</a:t>
            </a:r>
            <a:r>
              <a:rPr lang="en-ID" dirty="0"/>
              <a:t> </a:t>
            </a:r>
            <a:r>
              <a:rPr lang="en-ID" dirty="0" err="1"/>
              <a:t>multidimensi</a:t>
            </a:r>
            <a:r>
              <a:rPr lang="en-ID" dirty="0"/>
              <a:t>, </a:t>
            </a:r>
            <a:r>
              <a:rPr lang="en-ID" dirty="0" err="1"/>
              <a:t>mempermudah</a:t>
            </a:r>
            <a:r>
              <a:rPr lang="en-ID" dirty="0"/>
              <a:t> </a:t>
            </a:r>
            <a:r>
              <a:rPr lang="en-ID" dirty="0" err="1"/>
              <a:t>pengolahan</a:t>
            </a:r>
            <a:r>
              <a:rPr lang="en-ID" dirty="0"/>
              <a:t> data </a:t>
            </a:r>
            <a:r>
              <a:rPr lang="en-ID" dirty="0" err="1"/>
              <a:t>gambar</a:t>
            </a:r>
            <a:r>
              <a:rPr lang="en-ID" dirty="0"/>
              <a:t> </a:t>
            </a:r>
            <a:r>
              <a:rPr lang="en-ID" dirty="0" err="1"/>
              <a:t>besar</a:t>
            </a:r>
            <a:r>
              <a:rPr lang="en-ID" dirty="0"/>
              <a:t>.</a:t>
            </a:r>
          </a:p>
          <a:p>
            <a:pPr algn="ctr">
              <a:buFont typeface="Arial" panose="020B0604020202020204" pitchFamily="34" charset="0"/>
              <a:buChar char="•"/>
            </a:pPr>
            <a:r>
              <a:rPr lang="en-ID" b="1" dirty="0" err="1"/>
              <a:t>Akurasi</a:t>
            </a:r>
            <a:r>
              <a:rPr lang="en-ID" b="1" dirty="0"/>
              <a:t> Tinggi:</a:t>
            </a:r>
            <a:r>
              <a:rPr lang="en-ID" dirty="0"/>
              <a:t> </a:t>
            </a:r>
            <a:r>
              <a:rPr lang="en-ID" dirty="0" err="1"/>
              <a:t>Penggunaan</a:t>
            </a:r>
            <a:r>
              <a:rPr lang="en-ID" dirty="0"/>
              <a:t> </a:t>
            </a:r>
            <a:r>
              <a:rPr lang="en-ID" dirty="0" err="1"/>
              <a:t>ColorThief</a:t>
            </a:r>
            <a:r>
              <a:rPr lang="en-ID" dirty="0"/>
              <a:t> </a:t>
            </a:r>
            <a:r>
              <a:rPr lang="en-ID" dirty="0" err="1"/>
              <a:t>memungkinkan</a:t>
            </a:r>
            <a:r>
              <a:rPr lang="en-ID" dirty="0"/>
              <a:t> </a:t>
            </a:r>
            <a:r>
              <a:rPr lang="en-ID" dirty="0" err="1"/>
              <a:t>ekstraksi</a:t>
            </a:r>
            <a:r>
              <a:rPr lang="en-ID" dirty="0"/>
              <a:t> </a:t>
            </a:r>
            <a:r>
              <a:rPr lang="en-ID" dirty="0" err="1"/>
              <a:t>palet</a:t>
            </a:r>
            <a:r>
              <a:rPr lang="en-ID" dirty="0"/>
              <a:t> </a:t>
            </a:r>
            <a:r>
              <a:rPr lang="en-ID" dirty="0" err="1"/>
              <a:t>warna</a:t>
            </a:r>
            <a:r>
              <a:rPr lang="en-ID" dirty="0"/>
              <a:t> yang </a:t>
            </a:r>
            <a:r>
              <a:rPr lang="en-ID" dirty="0" err="1"/>
              <a:t>akurat</a:t>
            </a:r>
            <a:r>
              <a:rPr lang="en-ID" dirty="0"/>
              <a:t> </a:t>
            </a:r>
            <a:r>
              <a:rPr lang="en-ID" dirty="0" err="1"/>
              <a:t>berdasarkan</a:t>
            </a:r>
            <a:r>
              <a:rPr lang="en-ID" dirty="0"/>
              <a:t> </a:t>
            </a:r>
            <a:r>
              <a:rPr lang="en-ID" dirty="0" err="1"/>
              <a:t>distribusi</a:t>
            </a:r>
            <a:r>
              <a:rPr lang="en-ID" dirty="0"/>
              <a:t> pixel </a:t>
            </a:r>
            <a:r>
              <a:rPr lang="en-ID" dirty="0" err="1"/>
              <a:t>gambar</a:t>
            </a:r>
            <a:r>
              <a:rPr lang="en-ID" dirty="0"/>
              <a:t>.</a:t>
            </a:r>
          </a:p>
          <a:p>
            <a:pPr algn="ctr">
              <a:buFont typeface="Arial" panose="020B0604020202020204" pitchFamily="34" charset="0"/>
              <a:buChar char="•"/>
            </a:pPr>
            <a:r>
              <a:rPr lang="en-ID" b="1" dirty="0"/>
              <a:t>Integrasi Backend dan Frontend:</a:t>
            </a:r>
            <a:r>
              <a:rPr lang="en-ID" dirty="0"/>
              <a:t> Backend </a:t>
            </a:r>
            <a:r>
              <a:rPr lang="en-ID" dirty="0" err="1"/>
              <a:t>berbasis</a:t>
            </a:r>
            <a:r>
              <a:rPr lang="en-ID" dirty="0"/>
              <a:t> Flask API </a:t>
            </a:r>
            <a:r>
              <a:rPr lang="en-ID" dirty="0" err="1"/>
              <a:t>bekerja</a:t>
            </a:r>
            <a:r>
              <a:rPr lang="en-ID" dirty="0"/>
              <a:t> </a:t>
            </a:r>
            <a:r>
              <a:rPr lang="en-ID" dirty="0" err="1"/>
              <a:t>efektif</a:t>
            </a:r>
            <a:r>
              <a:rPr lang="en-ID" dirty="0"/>
              <a:t> </a:t>
            </a:r>
            <a:r>
              <a:rPr lang="en-ID" dirty="0" err="1"/>
              <a:t>dengan</a:t>
            </a:r>
            <a:r>
              <a:rPr lang="en-ID" dirty="0"/>
              <a:t> frontend React Native </a:t>
            </a:r>
            <a:r>
              <a:rPr lang="en-ID" dirty="0" err="1"/>
              <a:t>menggunakan</a:t>
            </a:r>
            <a:r>
              <a:rPr lang="en-ID" dirty="0"/>
              <a:t> Expo, </a:t>
            </a:r>
            <a:r>
              <a:rPr lang="en-ID" dirty="0" err="1"/>
              <a:t>memungkinkan</a:t>
            </a:r>
            <a:r>
              <a:rPr lang="en-ID" dirty="0"/>
              <a:t> </a:t>
            </a:r>
            <a:r>
              <a:rPr lang="en-ID" dirty="0" err="1"/>
              <a:t>interaksi</a:t>
            </a:r>
            <a:r>
              <a:rPr lang="en-ID" dirty="0"/>
              <a:t> yang </a:t>
            </a:r>
            <a:r>
              <a:rPr lang="en-ID" dirty="0" err="1"/>
              <a:t>mulus</a:t>
            </a:r>
            <a:r>
              <a:rPr lang="en-ID" dirty="0"/>
              <a:t> </a:t>
            </a:r>
            <a:r>
              <a:rPr lang="en-ID" dirty="0" err="1"/>
              <a:t>antara</a:t>
            </a:r>
            <a:r>
              <a:rPr lang="en-ID" dirty="0"/>
              <a:t> </a:t>
            </a:r>
            <a:r>
              <a:rPr lang="en-ID" dirty="0" err="1"/>
              <a:t>pengguna</a:t>
            </a:r>
            <a:r>
              <a:rPr lang="en-ID" dirty="0"/>
              <a:t> dan </a:t>
            </a:r>
            <a:r>
              <a:rPr lang="en-ID" dirty="0" err="1"/>
              <a:t>aplikasi</a:t>
            </a:r>
            <a:r>
              <a:rPr lang="en-ID" dirty="0"/>
              <a:t>.</a:t>
            </a:r>
          </a:p>
          <a:p>
            <a:pPr algn="ctr">
              <a:buFont typeface="Arial" panose="020B0604020202020204" pitchFamily="34" charset="0"/>
              <a:buChar char="•"/>
            </a:pPr>
            <a:endParaRPr lang="en-ID" dirty="0"/>
          </a:p>
        </p:txBody>
      </p:sp>
      <p:sp>
        <p:nvSpPr>
          <p:cNvPr id="931" name="Google Shape;931;p41"/>
          <p:cNvSpPr/>
          <p:nvPr/>
        </p:nvSpPr>
        <p:spPr>
          <a:xfrm>
            <a:off x="370353" y="1527174"/>
            <a:ext cx="387602" cy="256245"/>
          </a:xfrm>
          <a:custGeom>
            <a:avLst/>
            <a:gdLst/>
            <a:ahLst/>
            <a:cxnLst/>
            <a:rect l="l" t="t" r="r" b="b"/>
            <a:pathLst>
              <a:path w="2526" h="1670" extrusionOk="0">
                <a:moveTo>
                  <a:pt x="848" y="1"/>
                </a:moveTo>
                <a:lnTo>
                  <a:pt x="0" y="1669"/>
                </a:lnTo>
                <a:lnTo>
                  <a:pt x="2525" y="1669"/>
                </a:lnTo>
                <a:lnTo>
                  <a:pt x="848" y="1"/>
                </a:lnTo>
                <a:close/>
              </a:path>
            </a:pathLst>
          </a:custGeom>
          <a:solidFill>
            <a:schemeClr val="accent2"/>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316722" y="3118656"/>
            <a:ext cx="288609" cy="333445"/>
          </a:xfrm>
          <a:custGeom>
            <a:avLst/>
            <a:gdLst/>
            <a:ahLst/>
            <a:cxnLst/>
            <a:rect l="l" t="t" r="r" b="b"/>
            <a:pathLst>
              <a:path w="1268" h="1465" extrusionOk="0">
                <a:moveTo>
                  <a:pt x="0" y="1"/>
                </a:moveTo>
                <a:lnTo>
                  <a:pt x="0" y="1009"/>
                </a:lnTo>
                <a:lnTo>
                  <a:pt x="1267" y="1464"/>
                </a:lnTo>
                <a:lnTo>
                  <a:pt x="0" y="1"/>
                </a:lnTo>
                <a:close/>
              </a:path>
            </a:pathLst>
          </a:custGeom>
          <a:solidFill>
            <a:schemeClr val="accent4"/>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2233250" y="4604096"/>
            <a:ext cx="396024" cy="161975"/>
          </a:xfrm>
          <a:custGeom>
            <a:avLst/>
            <a:gdLst/>
            <a:ahLst/>
            <a:cxnLst/>
            <a:rect l="l" t="t" r="r" b="b"/>
            <a:pathLst>
              <a:path w="1740" h="1214" extrusionOk="0">
                <a:moveTo>
                  <a:pt x="1169" y="0"/>
                </a:moveTo>
                <a:lnTo>
                  <a:pt x="0" y="1214"/>
                </a:lnTo>
                <a:lnTo>
                  <a:pt x="1740" y="1214"/>
                </a:lnTo>
                <a:lnTo>
                  <a:pt x="1169" y="0"/>
                </a:lnTo>
                <a:close/>
              </a:path>
            </a:pathLst>
          </a:custGeom>
          <a:solidFill>
            <a:schemeClr val="accent4"/>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8011607" y="995414"/>
            <a:ext cx="266076" cy="247865"/>
          </a:xfrm>
          <a:custGeom>
            <a:avLst/>
            <a:gdLst/>
            <a:ahLst/>
            <a:cxnLst/>
            <a:rect l="l" t="t" r="r" b="b"/>
            <a:pathLst>
              <a:path w="1169" h="1089" extrusionOk="0">
                <a:moveTo>
                  <a:pt x="1169" y="1"/>
                </a:moveTo>
                <a:lnTo>
                  <a:pt x="0" y="331"/>
                </a:lnTo>
                <a:lnTo>
                  <a:pt x="865" y="1089"/>
                </a:lnTo>
                <a:lnTo>
                  <a:pt x="1169" y="1"/>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481425" y="258996"/>
            <a:ext cx="396024" cy="161975"/>
          </a:xfrm>
          <a:custGeom>
            <a:avLst/>
            <a:gdLst/>
            <a:ahLst/>
            <a:cxnLst/>
            <a:rect l="l" t="t" r="r" b="b"/>
            <a:pathLst>
              <a:path w="1740" h="1214" extrusionOk="0">
                <a:moveTo>
                  <a:pt x="1169" y="0"/>
                </a:moveTo>
                <a:lnTo>
                  <a:pt x="0" y="1214"/>
                </a:lnTo>
                <a:lnTo>
                  <a:pt x="1740" y="1214"/>
                </a:lnTo>
                <a:lnTo>
                  <a:pt x="1169" y="0"/>
                </a:lnTo>
                <a:close/>
              </a:path>
            </a:pathLst>
          </a:custGeom>
          <a:solidFill>
            <a:schemeClr val="accent3"/>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8629994" y="3599624"/>
            <a:ext cx="396041" cy="276316"/>
          </a:xfrm>
          <a:custGeom>
            <a:avLst/>
            <a:gdLst/>
            <a:ahLst/>
            <a:cxnLst/>
            <a:rect l="l" t="t" r="r" b="b"/>
            <a:pathLst>
              <a:path w="1740" h="1214" extrusionOk="0">
                <a:moveTo>
                  <a:pt x="1169" y="0"/>
                </a:moveTo>
                <a:lnTo>
                  <a:pt x="0" y="1214"/>
                </a:lnTo>
                <a:lnTo>
                  <a:pt x="1740" y="1214"/>
                </a:lnTo>
                <a:lnTo>
                  <a:pt x="1169" y="0"/>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6588847" y="4604106"/>
            <a:ext cx="288609" cy="333445"/>
          </a:xfrm>
          <a:custGeom>
            <a:avLst/>
            <a:gdLst/>
            <a:ahLst/>
            <a:cxnLst/>
            <a:rect l="l" t="t" r="r" b="b"/>
            <a:pathLst>
              <a:path w="1268" h="1465" extrusionOk="0">
                <a:moveTo>
                  <a:pt x="0" y="1"/>
                </a:moveTo>
                <a:lnTo>
                  <a:pt x="0" y="1009"/>
                </a:lnTo>
                <a:lnTo>
                  <a:pt x="1267" y="1464"/>
                </a:lnTo>
                <a:lnTo>
                  <a:pt x="0" y="1"/>
                </a:lnTo>
                <a:close/>
              </a:path>
            </a:pathLst>
          </a:custGeom>
          <a:solidFill>
            <a:schemeClr val="accent5"/>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rot="-7962107">
            <a:off x="3199967" y="317886"/>
            <a:ext cx="396026" cy="161974"/>
          </a:xfrm>
          <a:custGeom>
            <a:avLst/>
            <a:gdLst/>
            <a:ahLst/>
            <a:cxnLst/>
            <a:rect l="l" t="t" r="r" b="b"/>
            <a:pathLst>
              <a:path w="1740" h="1214" extrusionOk="0">
                <a:moveTo>
                  <a:pt x="1169" y="0"/>
                </a:moveTo>
                <a:lnTo>
                  <a:pt x="0" y="1214"/>
                </a:lnTo>
                <a:lnTo>
                  <a:pt x="1740" y="1214"/>
                </a:lnTo>
                <a:lnTo>
                  <a:pt x="1169" y="0"/>
                </a:lnTo>
                <a:close/>
              </a:path>
            </a:pathLst>
          </a:custGeom>
          <a:solidFill>
            <a:schemeClr val="accent2"/>
          </a:solidFill>
          <a:ln>
            <a:noFill/>
          </a:ln>
          <a:effectLst>
            <a:outerShdw blurRad="28575"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cience Subject for Pre-K: Identify Basic Colors and Explore Color Mixing by Slidesgo">
  <a:themeElements>
    <a:clrScheme name="Simple Light">
      <a:dk1>
        <a:srgbClr val="000000"/>
      </a:dk1>
      <a:lt1>
        <a:srgbClr val="FFFFFF"/>
      </a:lt1>
      <a:dk2>
        <a:srgbClr val="E0E0E0"/>
      </a:dk2>
      <a:lt2>
        <a:srgbClr val="FFFDEA"/>
      </a:lt2>
      <a:accent1>
        <a:srgbClr val="F3DF4E"/>
      </a:accent1>
      <a:accent2>
        <a:srgbClr val="54CEEA"/>
      </a:accent2>
      <a:accent3>
        <a:srgbClr val="26E288"/>
      </a:accent3>
      <a:accent4>
        <a:srgbClr val="F6A049"/>
      </a:accent4>
      <a:accent5>
        <a:srgbClr val="FC595D"/>
      </a:accent5>
      <a:accent6>
        <a:srgbClr val="9658F3"/>
      </a:accent6>
      <a:hlink>
        <a:srgbClr val="F6A0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2096</Words>
  <Application>Microsoft Office PowerPoint</Application>
  <PresentationFormat>On-screen Show (16:9)</PresentationFormat>
  <Paragraphs>315</Paragraphs>
  <Slides>37</Slides>
  <Notes>37</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37</vt:i4>
      </vt:variant>
    </vt:vector>
  </HeadingPairs>
  <TitlesOfParts>
    <vt:vector size="48" baseType="lpstr">
      <vt:lpstr>Chelsea Market</vt:lpstr>
      <vt:lpstr>Anaheim</vt:lpstr>
      <vt:lpstr>Roboto Condensed Light</vt:lpstr>
      <vt:lpstr>Proxima Nova</vt:lpstr>
      <vt:lpstr>Calibri</vt:lpstr>
      <vt:lpstr>Arial</vt:lpstr>
      <vt:lpstr>Roboto Medium</vt:lpstr>
      <vt:lpstr>Questrial</vt:lpstr>
      <vt:lpstr>Amatic SC</vt:lpstr>
      <vt:lpstr>Science Subject for Pre-K: Identify Basic Colors and Explore Color Mixing by Slidesgo</vt:lpstr>
      <vt:lpstr>Slidesgo Final Pages</vt:lpstr>
      <vt:lpstr>Aplikasi Pendeteksi Warna Dominan Menggunakan KDTree dan ColorThief</vt:lpstr>
      <vt:lpstr>Aplikasi Pendeteksi Warna Dominan Menggunakan KDTree dan ColorThief</vt:lpstr>
      <vt:lpstr>Latar Belakang</vt:lpstr>
      <vt:lpstr>Konsep Dasar</vt:lpstr>
      <vt:lpstr>Konsep Dasar</vt:lpstr>
      <vt:lpstr>Teknologi yang Digunakan</vt:lpstr>
      <vt:lpstr>Cara Kerja Aplikasi</vt:lpstr>
      <vt:lpstr>UJI APLIKASI</vt:lpstr>
      <vt:lpstr>Kesimpulan: </vt:lpstr>
      <vt:lpstr>A timeline always works fine</vt:lpstr>
      <vt:lpstr>Matching colors</vt:lpstr>
      <vt:lpstr>Colors and their emotions</vt:lpstr>
      <vt:lpstr>You could use this graph</vt:lpstr>
      <vt:lpstr>… or try these combinations</vt:lpstr>
      <vt:lpstr>Warm and cold colors</vt:lpstr>
      <vt:lpstr>Thanks!</vt:lpstr>
      <vt:lpstr>Icon Pack: Kindergarten</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DKRY</dc:creator>
  <cp:lastModifiedBy>DKRY KNTL</cp:lastModifiedBy>
  <cp:revision>2</cp:revision>
  <dcterms:modified xsi:type="dcterms:W3CDTF">2024-12-13T03:41:05Z</dcterms:modified>
</cp:coreProperties>
</file>